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627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828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928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131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029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64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242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94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156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43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868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59AF-D958-46D4-84FB-27A01D46B7D3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732FD-8B80-4514-9B0A-D75D87AA407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12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136073" y="979055"/>
            <a:ext cx="2152072" cy="1182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1136073" y="2161309"/>
            <a:ext cx="2152072" cy="118225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609601" y="1459345"/>
            <a:ext cx="526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p0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3551381" y="1459345"/>
            <a:ext cx="526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p1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1572490" y="3343563"/>
            <a:ext cx="127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flow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1717962" y="558800"/>
            <a:ext cx="127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flow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1505527" y="203262"/>
            <a:ext cx="442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Pressure</a:t>
            </a:r>
            <a:r>
              <a:rPr lang="de-DE" dirty="0" smtClean="0"/>
              <a:t> </a:t>
            </a:r>
            <a:r>
              <a:rPr lang="de-DE" dirty="0" err="1" smtClean="0"/>
              <a:t>driven</a:t>
            </a:r>
            <a:r>
              <a:rPr lang="de-DE" dirty="0" smtClean="0"/>
              <a:t>, 25x1 solid, </a:t>
            </a:r>
            <a:r>
              <a:rPr lang="de-DE" dirty="0" err="1" smtClean="0"/>
              <a:t>circular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120073" y="41502"/>
            <a:ext cx="203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Start:</a:t>
            </a:r>
            <a:endParaRPr lang="en-GB" dirty="0"/>
          </a:p>
        </p:txBody>
      </p:sp>
      <p:sp>
        <p:nvSpPr>
          <p:cNvPr id="11" name="Rechteck 10"/>
          <p:cNvSpPr/>
          <p:nvPr/>
        </p:nvSpPr>
        <p:spPr>
          <a:xfrm>
            <a:off x="4738255" y="928132"/>
            <a:ext cx="526473" cy="1159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4738255" y="2087418"/>
            <a:ext cx="526473" cy="118225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feld 12"/>
          <p:cNvSpPr txBox="1"/>
          <p:nvPr/>
        </p:nvSpPr>
        <p:spPr>
          <a:xfrm>
            <a:off x="5721929" y="2055090"/>
            <a:ext cx="1551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Radius = … </a:t>
            </a:r>
            <a:endParaRPr lang="en-GB" dirty="0"/>
          </a:p>
        </p:txBody>
      </p:sp>
      <p:sp>
        <p:nvSpPr>
          <p:cNvPr id="14" name="Ellipse 13"/>
          <p:cNvSpPr/>
          <p:nvPr/>
        </p:nvSpPr>
        <p:spPr>
          <a:xfrm>
            <a:off x="4816764" y="2101211"/>
            <a:ext cx="369454" cy="3417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feld 14"/>
          <p:cNvSpPr txBox="1"/>
          <p:nvPr/>
        </p:nvSpPr>
        <p:spPr>
          <a:xfrm>
            <a:off x="4281054" y="2059587"/>
            <a:ext cx="72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1/2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4447309" y="3218873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5264728" y="3338945"/>
            <a:ext cx="72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1/50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5721929" y="2309213"/>
            <a:ext cx="173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Porosity</a:t>
            </a:r>
            <a:r>
              <a:rPr lang="de-DE" dirty="0" smtClean="0"/>
              <a:t> = 0.5</a:t>
            </a:r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7167417" y="813014"/>
            <a:ext cx="26208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K= (</a:t>
            </a:r>
            <a:r>
              <a:rPr lang="de-DE" dirty="0" err="1" smtClean="0"/>
              <a:t>Elissa</a:t>
            </a:r>
            <a:r>
              <a:rPr lang="de-DE" dirty="0" smtClean="0"/>
              <a:t>) </a:t>
            </a:r>
          </a:p>
          <a:p>
            <a:r>
              <a:rPr lang="de-DE" dirty="0" smtClean="0"/>
              <a:t>Γ2 = 0.5</a:t>
            </a:r>
          </a:p>
          <a:p>
            <a:r>
              <a:rPr lang="de-DE" dirty="0" err="1" smtClean="0"/>
              <a:t>Scale</a:t>
            </a:r>
            <a:r>
              <a:rPr lang="de-DE" dirty="0" smtClean="0"/>
              <a:t> </a:t>
            </a:r>
            <a:r>
              <a:rPr lang="de-DE" dirty="0" err="1" smtClean="0"/>
              <a:t>separation</a:t>
            </a:r>
            <a:r>
              <a:rPr lang="de-DE" dirty="0" smtClean="0"/>
              <a:t> = </a:t>
            </a:r>
            <a:r>
              <a:rPr lang="de-DE" dirty="0" err="1" smtClean="0"/>
              <a:t>pore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/ff </a:t>
            </a:r>
            <a:r>
              <a:rPr lang="de-DE" dirty="0" err="1" smtClean="0"/>
              <a:t>channel</a:t>
            </a:r>
            <a:r>
              <a:rPr lang="de-DE" dirty="0" smtClean="0"/>
              <a:t> </a:t>
            </a:r>
            <a:r>
              <a:rPr lang="de-DE" dirty="0" err="1" smtClean="0"/>
              <a:t>height</a:t>
            </a:r>
            <a:r>
              <a:rPr lang="de-DE" dirty="0" smtClean="0"/>
              <a:t> 0.5 = (1/50)/(1/2) = 2/50 &lt; 0.1 </a:t>
            </a:r>
            <a:endParaRPr lang="en-GB" dirty="0"/>
          </a:p>
        </p:txBody>
      </p:sp>
      <p:sp>
        <p:nvSpPr>
          <p:cNvPr id="21" name="Textfeld 20"/>
          <p:cNvSpPr txBox="1"/>
          <p:nvPr/>
        </p:nvSpPr>
        <p:spPr>
          <a:xfrm>
            <a:off x="9975272" y="410834"/>
            <a:ext cx="22167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Macro</a:t>
            </a:r>
            <a:r>
              <a:rPr lang="de-DE" dirty="0" smtClean="0"/>
              <a:t> </a:t>
            </a:r>
            <a:r>
              <a:rPr lang="de-DE" dirty="0" err="1" smtClean="0"/>
              <a:t>width</a:t>
            </a:r>
            <a:r>
              <a:rPr lang="de-DE" dirty="0" smtClean="0"/>
              <a:t>: </a:t>
            </a:r>
          </a:p>
          <a:p>
            <a:r>
              <a:rPr lang="de-DE" dirty="0" err="1" smtClean="0"/>
              <a:t>Alpha_BJ</a:t>
            </a:r>
            <a:r>
              <a:rPr lang="de-DE" dirty="0" smtClean="0"/>
              <a:t> =1 </a:t>
            </a:r>
          </a:p>
          <a:p>
            <a:endParaRPr lang="de-DE" dirty="0"/>
          </a:p>
          <a:p>
            <a:r>
              <a:rPr lang="de-DE" dirty="0" err="1" smtClean="0"/>
              <a:t>Use</a:t>
            </a:r>
            <a:r>
              <a:rPr lang="de-DE" dirty="0" smtClean="0"/>
              <a:t> Eggenweiler, </a:t>
            </a:r>
            <a:r>
              <a:rPr lang="de-DE" dirty="0" err="1" smtClean="0"/>
              <a:t>Rybak</a:t>
            </a:r>
            <a:r>
              <a:rPr lang="de-DE" dirty="0"/>
              <a:t> </a:t>
            </a:r>
            <a:r>
              <a:rPr lang="de-DE" dirty="0" err="1" smtClean="0"/>
              <a:t>conditions</a:t>
            </a:r>
            <a:r>
              <a:rPr lang="de-DE" dirty="0" smtClean="0"/>
              <a:t> (</a:t>
            </a:r>
            <a:r>
              <a:rPr lang="de-DE" dirty="0" err="1" smtClean="0"/>
              <a:t>Elissa</a:t>
            </a:r>
            <a:r>
              <a:rPr lang="de-DE" dirty="0"/>
              <a:t>)</a:t>
            </a:r>
            <a:r>
              <a:rPr lang="de-DE" dirty="0" smtClean="0"/>
              <a:t> </a:t>
            </a:r>
          </a:p>
          <a:p>
            <a:endParaRPr lang="de-DE" dirty="0"/>
          </a:p>
          <a:p>
            <a:r>
              <a:rPr lang="de-DE" dirty="0" smtClean="0"/>
              <a:t>Stress NOT </a:t>
            </a:r>
            <a:r>
              <a:rPr lang="de-DE" dirty="0" err="1" smtClean="0"/>
              <a:t>symmetrized</a:t>
            </a:r>
            <a:r>
              <a:rPr lang="de-DE" dirty="0" smtClean="0"/>
              <a:t>  </a:t>
            </a:r>
            <a:endParaRPr lang="en-GB" dirty="0"/>
          </a:p>
        </p:txBody>
      </p:sp>
      <p:sp>
        <p:nvSpPr>
          <p:cNvPr id="22" name="Textfeld 21"/>
          <p:cNvSpPr txBox="1"/>
          <p:nvPr/>
        </p:nvSpPr>
        <p:spPr>
          <a:xfrm>
            <a:off x="1505527" y="-32327"/>
            <a:ext cx="192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Re &lt;1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7065817" y="3523611"/>
            <a:ext cx="39531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PLAN: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Pore </a:t>
            </a:r>
            <a:r>
              <a:rPr lang="de-DE" dirty="0" err="1" smtClean="0"/>
              <a:t>scale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(Ned)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done</a:t>
            </a:r>
            <a:r>
              <a:rPr lang="de-DE" dirty="0" smtClean="0">
                <a:sym typeface="Wingdings" panose="05000000000000000000" pitchFamily="2" charset="2"/>
              </a:rPr>
              <a:t>  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Classical</a:t>
            </a:r>
            <a:r>
              <a:rPr lang="de-DE" dirty="0" smtClean="0"/>
              <a:t> VA (Ned)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alpha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ym typeface="Wingdings" panose="05000000000000000000" pitchFamily="2" charset="2"/>
              </a:rPr>
              <a:t>Line </a:t>
            </a:r>
            <a:r>
              <a:rPr lang="de-DE" dirty="0" err="1" smtClean="0">
                <a:sym typeface="Wingdings" panose="05000000000000000000" pitchFamily="2" charset="2"/>
              </a:rPr>
              <a:t>averaging</a:t>
            </a:r>
            <a:r>
              <a:rPr lang="de-DE" dirty="0" smtClean="0">
                <a:sym typeface="Wingdings" panose="05000000000000000000" pitchFamily="2" charset="2"/>
              </a:rPr>
              <a:t> (</a:t>
            </a:r>
            <a:r>
              <a:rPr lang="de-DE" dirty="0" err="1" smtClean="0">
                <a:sym typeface="Wingdings" panose="05000000000000000000" pitchFamily="2" charset="2"/>
              </a:rPr>
              <a:t>Hanchuan</a:t>
            </a:r>
            <a:r>
              <a:rPr lang="de-DE" dirty="0" smtClean="0">
                <a:sym typeface="Wingdings" panose="05000000000000000000" pitchFamily="2" charset="2"/>
              </a:rPr>
              <a:t>)   </a:t>
            </a:r>
            <a:r>
              <a:rPr lang="de-DE" dirty="0" err="1" smtClean="0">
                <a:sym typeface="Wingdings" panose="05000000000000000000" pitchFamily="2" charset="2"/>
              </a:rPr>
              <a:t>alpha</a:t>
            </a:r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ym typeface="Wingdings" panose="05000000000000000000" pitchFamily="2" charset="2"/>
              </a:rPr>
              <a:t>Adaptive (</a:t>
            </a:r>
            <a:r>
              <a:rPr lang="de-DE" dirty="0" err="1" smtClean="0">
                <a:sym typeface="Wingdings" panose="05000000000000000000" pitchFamily="2" charset="2"/>
              </a:rPr>
              <a:t>Ugis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suggestion</a:t>
            </a:r>
            <a:r>
              <a:rPr lang="de-DE" dirty="0" smtClean="0">
                <a:sym typeface="Wingdings" panose="05000000000000000000" pitchFamily="2" charset="2"/>
              </a:rPr>
              <a:t>) (Ned, </a:t>
            </a:r>
            <a:r>
              <a:rPr lang="de-DE" dirty="0" err="1" smtClean="0">
                <a:sym typeface="Wingdings" panose="05000000000000000000" pitchFamily="2" charset="2"/>
              </a:rPr>
              <a:t>Elissa</a:t>
            </a:r>
            <a:r>
              <a:rPr lang="de-DE" dirty="0" smtClean="0">
                <a:sym typeface="Wingdings" panose="05000000000000000000" pitchFamily="2" charset="2"/>
              </a:rPr>
              <a:t>, Steffi)  </a:t>
            </a:r>
            <a:r>
              <a:rPr lang="de-DE" dirty="0" err="1" smtClean="0">
                <a:sym typeface="Wingdings" panose="05000000000000000000" pitchFamily="2" charset="2"/>
              </a:rPr>
              <a:t>alpha</a:t>
            </a:r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ym typeface="Wingdings" panose="05000000000000000000" pitchFamily="2" charset="2"/>
              </a:rPr>
              <a:t>Ensemble </a:t>
            </a:r>
            <a:r>
              <a:rPr lang="de-DE" dirty="0" err="1" smtClean="0">
                <a:sym typeface="Wingdings" panose="05000000000000000000" pitchFamily="2" charset="2"/>
              </a:rPr>
              <a:t>averaging</a:t>
            </a:r>
            <a:r>
              <a:rPr lang="de-DE" dirty="0" smtClean="0">
                <a:sym typeface="Wingdings" panose="05000000000000000000" pitchFamily="2" charset="2"/>
              </a:rPr>
              <a:t>  (Ned, </a:t>
            </a:r>
            <a:r>
              <a:rPr lang="de-DE" dirty="0" err="1" smtClean="0">
                <a:sym typeface="Wingdings" panose="05000000000000000000" pitchFamily="2" charset="2"/>
              </a:rPr>
              <a:t>Elissa</a:t>
            </a:r>
            <a:r>
              <a:rPr lang="de-DE" dirty="0" smtClean="0">
                <a:sym typeface="Wingdings" panose="05000000000000000000" pitchFamily="2" charset="2"/>
              </a:rPr>
              <a:t>, Steffi)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REV </a:t>
            </a:r>
            <a:r>
              <a:rPr lang="de-DE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model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different </a:t>
            </a:r>
            <a:r>
              <a:rPr lang="de-DE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alphas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(Johannes, Ned) 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872837" y="4230376"/>
            <a:ext cx="4849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think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wrong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Measures</a:t>
            </a:r>
            <a:r>
              <a:rPr lang="de-DE" dirty="0" smtClean="0"/>
              <a:t>: maximal </a:t>
            </a:r>
            <a:r>
              <a:rPr lang="de-DE" dirty="0" err="1" smtClean="0"/>
              <a:t>error</a:t>
            </a:r>
            <a:r>
              <a:rPr lang="de-DE" dirty="0" smtClean="0"/>
              <a:t>, .. </a:t>
            </a:r>
            <a:endParaRPr lang="en-GB" dirty="0"/>
          </a:p>
        </p:txBody>
      </p:sp>
      <p:sp>
        <p:nvSpPr>
          <p:cNvPr id="25" name="Textfeld 24"/>
          <p:cNvSpPr txBox="1"/>
          <p:nvPr/>
        </p:nvSpPr>
        <p:spPr>
          <a:xfrm>
            <a:off x="1025236" y="5541818"/>
            <a:ext cx="4599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TODO: </a:t>
            </a:r>
          </a:p>
          <a:p>
            <a:r>
              <a:rPr lang="de-DE" dirty="0" smtClean="0"/>
              <a:t>Write down </a:t>
            </a:r>
            <a:r>
              <a:rPr lang="de-DE" dirty="0" err="1" smtClean="0"/>
              <a:t>formula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averaging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endParaRPr lang="de-DE" dirty="0"/>
          </a:p>
          <a:p>
            <a:endParaRPr lang="en-GB" dirty="0"/>
          </a:p>
        </p:txBody>
      </p:sp>
      <p:sp>
        <p:nvSpPr>
          <p:cNvPr id="26" name="Textfeld 25"/>
          <p:cNvSpPr txBox="1"/>
          <p:nvPr/>
        </p:nvSpPr>
        <p:spPr>
          <a:xfrm>
            <a:off x="4275282" y="743466"/>
            <a:ext cx="72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</a:t>
            </a:r>
            <a:r>
              <a:rPr lang="de-DE" dirty="0" smtClean="0"/>
              <a:t>/2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826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Breitbild</PresentationFormat>
  <Paragraphs>34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kiemle</dc:creator>
  <cp:lastModifiedBy>kiemle</cp:lastModifiedBy>
  <cp:revision>1</cp:revision>
  <dcterms:created xsi:type="dcterms:W3CDTF">2021-09-27T14:57:04Z</dcterms:created>
  <dcterms:modified xsi:type="dcterms:W3CDTF">2021-09-27T14:57:21Z</dcterms:modified>
</cp:coreProperties>
</file>