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</p:sldIdLst>
  <p:sldSz cx="9144000" cy="5715000" type="screen16x10"/>
  <p:notesSz cx="9144000" cy="5715000"/>
  <p:defaultTextStyle>
    <a:defPPr>
      <a:defRPr lang="en-US"/>
    </a:defPPr>
    <a:lvl1pPr marL="0" algn="l" defTabSz="713232">
      <a:defRPr sz="14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>
      <a:defRPr sz="14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>
      <a:defRPr sz="14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>
      <a:defRPr sz="14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>
      <a:defRPr sz="14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>
      <a:defRPr sz="14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>
      <a:defRPr sz="14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>
      <a:defRPr sz="14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>
      <a:defRPr sz="14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101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itel 1 Institute Sublogo unte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Bildplatzhalter 8"/>
          <p:cNvSpPr>
            <a:spLocks noGrp="1"/>
          </p:cNvSpPr>
          <p:nvPr>
            <p:ph type="pic" sz="quarter" idx="10"/>
          </p:nvPr>
        </p:nvSpPr>
        <p:spPr bwMode="auto">
          <a:xfrm>
            <a:off x="1" y="1407601"/>
            <a:ext cx="4711700" cy="367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72000"/>
          <a:lstStyle>
            <a:lvl1pPr marL="0" indent="0">
              <a:buNone/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5" name="Textplatzhalter 9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/>
            </a:lvl1pPr>
          </a:lstStyle>
          <a:p>
            <a:pPr lvl="0">
              <a:defRPr/>
            </a:pPr>
            <a:r>
              <a:rPr lang="de-DE"/>
              <a:t>Institute of Aerospace Thermodynamics (ITLR)</a:t>
            </a:r>
          </a:p>
        </p:txBody>
      </p:sp>
      <p:sp>
        <p:nvSpPr>
          <p:cNvPr id="6" name="Titel 14"/>
          <p:cNvSpPr>
            <a:spLocks noGrp="1" noChangeAspect="1"/>
          </p:cNvSpPr>
          <p:nvPr>
            <p:ph type="ctrTitle"/>
          </p:nvPr>
        </p:nvSpPr>
        <p:spPr bwMode="auto">
          <a:xfrm>
            <a:off x="3905371" y="0"/>
            <a:ext cx="5238629" cy="5079601"/>
          </a:xfrm>
          <a:custGeom>
            <a:avLst/>
            <a:gdLst>
              <a:gd name="connsiteX0" fmla="*/ 3208825 w 5540464"/>
              <a:gd name="connsiteY0" fmla="*/ 0 h 5372273"/>
              <a:gd name="connsiteX1" fmla="*/ 5477807 w 5540464"/>
              <a:gd name="connsiteY1" fmla="*/ 939843 h 5372273"/>
              <a:gd name="connsiteX2" fmla="*/ 5540464 w 5540464"/>
              <a:gd name="connsiteY2" fmla="*/ 1008784 h 5372273"/>
              <a:gd name="connsiteX3" fmla="*/ 5540464 w 5540464"/>
              <a:gd name="connsiteY3" fmla="*/ 5372273 h 5372273"/>
              <a:gd name="connsiteX4" fmla="*/ 843928 w 5540464"/>
              <a:gd name="connsiteY4" fmla="*/ 5372273 h 5372273"/>
              <a:gd name="connsiteX5" fmla="*/ 732740 w 5540464"/>
              <a:gd name="connsiteY5" fmla="*/ 5249936 h 5372273"/>
              <a:gd name="connsiteX6" fmla="*/ 0 w 5540464"/>
              <a:gd name="connsiteY6" fmla="*/ 3208825 h 5372273"/>
              <a:gd name="connsiteX7" fmla="*/ 3208825 w 5540464"/>
              <a:gd name="connsiteY7" fmla="*/ 0 h 5372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40464" h="5372273" extrusionOk="0">
                <a:moveTo>
                  <a:pt x="3208825" y="0"/>
                </a:moveTo>
                <a:cubicBezTo>
                  <a:pt x="4094918" y="0"/>
                  <a:pt x="4897124" y="359160"/>
                  <a:pt x="5477807" y="939843"/>
                </a:cubicBezTo>
                <a:lnTo>
                  <a:pt x="5540464" y="1008784"/>
                </a:lnTo>
                <a:lnTo>
                  <a:pt x="5540464" y="5372273"/>
                </a:lnTo>
                <a:lnTo>
                  <a:pt x="843928" y="5372273"/>
                </a:lnTo>
                <a:lnTo>
                  <a:pt x="732740" y="5249936"/>
                </a:lnTo>
                <a:cubicBezTo>
                  <a:pt x="274982" y="4695262"/>
                  <a:pt x="0" y="3984156"/>
                  <a:pt x="0" y="3208825"/>
                </a:cubicBezTo>
                <a:cubicBezTo>
                  <a:pt x="0" y="1436640"/>
                  <a:pt x="1436640" y="0"/>
                  <a:pt x="3208825" y="0"/>
                </a:cubicBezTo>
                <a:close/>
              </a:path>
            </a:pathLst>
          </a:custGeom>
          <a:solidFill>
            <a:schemeClr val="accent2"/>
          </a:solidFill>
        </p:spPr>
        <p:txBody>
          <a:bodyPr wrap="square" lIns="1008000" tIns="0" rIns="0" bIns="1044000" anchor="ctr" anchorCtr="0">
            <a:noAutofit/>
          </a:bodyPr>
          <a:lstStyle>
            <a:lvl1pPr marL="0" indent="0" algn="l">
              <a:lnSpc>
                <a:spcPct val="90000"/>
              </a:lnSpc>
              <a:defRPr sz="800" b="1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r>
              <a:rPr lang="de-DE"/>
              <a:t>Titelmasterformat durch Klicken bearbeiten</a:t>
            </a:r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 bwMode="auto">
          <a:xfrm>
            <a:off x="4514041" y="4185236"/>
            <a:ext cx="4090003" cy="42840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>
              <a:defRPr/>
            </a:pPr>
            <a:r>
              <a:rPr lang="de-DE"/>
              <a:t>Formatvorlage des Untertitelmasters durch Klicken bearbeiten</a:t>
            </a:r>
          </a:p>
        </p:txBody>
      </p:sp>
      <p:sp>
        <p:nvSpPr>
          <p:cNvPr id="8" name="Textplatzhalter 6"/>
          <p:cNvSpPr>
            <a:spLocks noGrp="1"/>
          </p:cNvSpPr>
          <p:nvPr>
            <p:ph type="body" sz="quarter" idx="16"/>
          </p:nvPr>
        </p:nvSpPr>
        <p:spPr bwMode="auto">
          <a:xfrm>
            <a:off x="4514363" y="1112473"/>
            <a:ext cx="4102223" cy="2974440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9" name="ITLR Logo"/>
          <p:cNvSpPr>
            <a:spLocks noGrp="1"/>
          </p:cNvSpPr>
          <p:nvPr>
            <p:ph type="pic" sz="quarter" idx="17"/>
          </p:nvPr>
        </p:nvSpPr>
        <p:spPr bwMode="auto">
          <a:xfrm>
            <a:off x="0" y="4431601"/>
            <a:ext cx="1728000" cy="64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  <p:pic>
        <p:nvPicPr>
          <p:cNvPr id="10" name="Grafik 14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98334" y="344529"/>
            <a:ext cx="2136071" cy="4319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itel 2zeilig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6"/>
          <p:cNvSpPr/>
          <p:nvPr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>
            <a:lvl1pPr>
              <a:buClr>
                <a:schemeClr val="accent2"/>
              </a:buClr>
              <a:defRPr/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/>
            </a:lvl4pPr>
            <a:lvl5pPr>
              <a:buClr>
                <a:schemeClr val="accent2"/>
              </a:buClr>
              <a:defRPr/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435BDFCB-E8FF-4329-98ED-EE7AC79F8293}" type="datetime1">
              <a:rPr lang="de-DE"/>
              <a:t>25.08.2021</a:t>
            </a:fld>
            <a:endParaRPr lang="de-DE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>‹Nr.›</a:t>
            </a:fld>
            <a:endParaRPr lang="de-DE"/>
          </a:p>
        </p:txBody>
      </p:sp>
      <p:sp>
        <p:nvSpPr>
          <p:cNvPr id="9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</a:p>
        </p:txBody>
      </p:sp>
      <p:sp>
        <p:nvSpPr>
          <p:cNvPr id="10" name="ITLR Logo"/>
          <p:cNvSpPr>
            <a:spLocks noGrp="1" noChangeAspect="1"/>
          </p:cNvSpPr>
          <p:nvPr>
            <p:ph type="pic" sz="quarter" idx="17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Zwei Inhal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468000" y="1057274"/>
            <a:ext cx="3960000" cy="4176713"/>
          </a:xfrm>
        </p:spPr>
        <p:txBody>
          <a:bodyPr/>
          <a:lstStyle>
            <a:lvl1pPr>
              <a:buClr>
                <a:schemeClr val="accent2"/>
              </a:buClr>
              <a:defRPr/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/>
            </a:lvl4pPr>
            <a:lvl5pPr>
              <a:buClr>
                <a:schemeClr val="accent2"/>
              </a:buClr>
              <a:defRPr/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4715688" y="1057275"/>
            <a:ext cx="3996512" cy="4176712"/>
          </a:xfrm>
        </p:spPr>
        <p:txBody>
          <a:bodyPr/>
          <a:lstStyle>
            <a:lvl1pPr>
              <a:buClr>
                <a:schemeClr val="accent2"/>
              </a:buClr>
              <a:defRPr/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/>
            </a:lvl4pPr>
            <a:lvl5pPr>
              <a:buClr>
                <a:schemeClr val="accent2"/>
              </a:buClr>
              <a:defRPr/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8"/>
          </p:nvPr>
        </p:nvSpPr>
        <p:spPr bwMode="auto">
          <a:xfrm>
            <a:off x="7510071" y="5312860"/>
            <a:ext cx="757003" cy="31641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3"/>
                </a:solidFill>
              </a:defRPr>
            </a:lvl1pPr>
          </a:lstStyle>
          <a:p>
            <a:pPr>
              <a:defRPr/>
            </a:pPr>
            <a:fld id="{9D2D4B22-B0B4-4978-8275-B025CDF6C888}" type="datetime1">
              <a:rPr lang="de-DE"/>
              <a:t>25.08.2021</a:t>
            </a:fld>
            <a:endParaRPr lang="de-DE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1272693" y="5355653"/>
            <a:ext cx="6074402" cy="2308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accent3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8430050" y="5312862"/>
            <a:ext cx="498049" cy="3164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3"/>
                </a:solidFill>
              </a:defRPr>
            </a:lvl1pPr>
          </a:lstStyle>
          <a:p>
            <a:pPr>
              <a:defRPr/>
            </a:pPr>
            <a:fld id="{1844A177-27DE-41C2-AAF3-74B3BF73A6E8}" type="slidenum">
              <a:rPr lang="de-DE"/>
              <a:t>‹Nr.›</a:t>
            </a:fld>
            <a:endParaRPr lang="de-DE"/>
          </a:p>
        </p:txBody>
      </p:sp>
      <p:pic>
        <p:nvPicPr>
          <p:cNvPr id="10" name="Grafik 12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215899" y="5302092"/>
            <a:ext cx="946007" cy="327183"/>
          </a:xfrm>
          <a:prstGeom prst="rect">
            <a:avLst/>
          </a:prstGeom>
        </p:spPr>
      </p:pic>
      <p:sp>
        <p:nvSpPr>
          <p:cNvPr id="11" name="Textplatzhalter 3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468000" y="716400"/>
            <a:ext cx="8244200" cy="27622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>
              <a:defRPr/>
            </a:pPr>
            <a:r>
              <a:rPr lang="de-DE"/>
              <a:t>unter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Vergleich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9"/>
          <p:cNvSpPr/>
          <p:nvPr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68000" y="1057275"/>
            <a:ext cx="4043709" cy="239148"/>
          </a:xfrm>
        </p:spPr>
        <p:txBody>
          <a:bodyPr anchor="b"/>
          <a:lstStyle>
            <a:lvl1pPr marL="0" indent="0">
              <a:buNone/>
              <a:defRPr sz="1400" b="0" cap="all">
                <a:solidFill>
                  <a:schemeClr val="accent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468000" y="1361074"/>
            <a:ext cx="4043709" cy="3872914"/>
          </a:xfrm>
        </p:spPr>
        <p:txBody>
          <a:bodyPr/>
          <a:lstStyle>
            <a:lvl1pPr>
              <a:buClr>
                <a:schemeClr val="accent2"/>
              </a:buClr>
              <a:defRPr/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/>
            </a:lvl4pPr>
            <a:lvl5pPr>
              <a:buClr>
                <a:schemeClr val="accent2"/>
              </a:buClr>
              <a:defRPr/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11B440BB-BCD8-4436-A7ED-F8131F6991F5}" type="datetime1">
              <a:rPr lang="de-DE"/>
              <a:t>25.08.2021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>‹Nr.›</a:t>
            </a:fld>
            <a:endParaRPr lang="de-DE"/>
          </a:p>
        </p:txBody>
      </p:sp>
      <p:sp>
        <p:nvSpPr>
          <p:cNvPr id="10" name="Text Placeholder 2"/>
          <p:cNvSpPr>
            <a:spLocks noGrp="1"/>
          </p:cNvSpPr>
          <p:nvPr>
            <p:ph type="body" idx="14"/>
          </p:nvPr>
        </p:nvSpPr>
        <p:spPr bwMode="auto">
          <a:xfrm>
            <a:off x="4715688" y="1057275"/>
            <a:ext cx="3996512" cy="239148"/>
          </a:xfrm>
        </p:spPr>
        <p:txBody>
          <a:bodyPr anchor="b"/>
          <a:lstStyle>
            <a:lvl1pPr marL="0" indent="0">
              <a:buNone/>
              <a:defRPr sz="1400" b="0" cap="all">
                <a:solidFill>
                  <a:schemeClr val="accent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1" name="Content Placeholder 3"/>
          <p:cNvSpPr>
            <a:spLocks noGrp="1"/>
          </p:cNvSpPr>
          <p:nvPr>
            <p:ph sz="half" idx="15"/>
          </p:nvPr>
        </p:nvSpPr>
        <p:spPr bwMode="auto">
          <a:xfrm>
            <a:off x="4715688" y="1361074"/>
            <a:ext cx="3996512" cy="3872914"/>
          </a:xfrm>
        </p:spPr>
        <p:txBody>
          <a:bodyPr/>
          <a:lstStyle>
            <a:lvl1pPr>
              <a:buClr>
                <a:schemeClr val="accent2"/>
              </a:buClr>
              <a:defRPr/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/>
            </a:lvl4pPr>
            <a:lvl5pPr>
              <a:buClr>
                <a:schemeClr val="accent2"/>
              </a:buClr>
              <a:defRPr/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</a:p>
        </p:txBody>
      </p:sp>
      <p:sp>
        <p:nvSpPr>
          <p:cNvPr id="12" name="Titel 4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</a:p>
        </p:txBody>
      </p:sp>
      <p:sp>
        <p:nvSpPr>
          <p:cNvPr id="13" name="ITLR Logo"/>
          <p:cNvSpPr>
            <a:spLocks noGrp="1" noChangeAspect="1"/>
          </p:cNvSpPr>
          <p:nvPr>
            <p:ph type="pic" sz="quarter" idx="17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ext und Bilder vertika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11"/>
          <p:cNvSpPr/>
          <p:nvPr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468000" y="1057274"/>
            <a:ext cx="4176000" cy="4176713"/>
          </a:xfrm>
        </p:spPr>
        <p:txBody>
          <a:bodyPr/>
          <a:lstStyle>
            <a:lvl1pPr>
              <a:buClr>
                <a:schemeClr val="accent2"/>
              </a:buClr>
              <a:defRPr/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/>
            </a:lvl4pPr>
            <a:lvl5pPr>
              <a:buClr>
                <a:schemeClr val="accent2"/>
              </a:buClr>
              <a:defRPr/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BBED0EE8-1A5C-4504-B979-A074684AA650}" type="datetime1">
              <a:rPr lang="de-DE"/>
              <a:t>25.08.2021</a:t>
            </a:fld>
            <a:endParaRPr lang="de-DE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>‹Nr.›</a:t>
            </a:fld>
            <a:endParaRPr lang="de-DE"/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468000" y="716400"/>
            <a:ext cx="8244200" cy="276225"/>
          </a:xfrm>
        </p:spPr>
        <p:txBody>
          <a:bodyPr lIns="0" tIns="0" rIns="0" bIns="0"/>
          <a:lstStyle>
            <a:lvl1pPr marL="0" indent="0">
              <a:buNone/>
              <a:defRPr sz="1800"/>
            </a:lvl1pPr>
          </a:lstStyle>
          <a:p>
            <a:pPr lvl="0">
              <a:defRPr/>
            </a:pPr>
            <a:r>
              <a:rPr lang="de-DE"/>
              <a:t>Untertitel durch Klicken bearbeiten</a:t>
            </a:r>
            <a:endParaRPr/>
          </a:p>
        </p:txBody>
      </p:sp>
      <p:sp>
        <p:nvSpPr>
          <p:cNvPr id="10" name="Bildplatzhalter 9"/>
          <p:cNvSpPr>
            <a:spLocks noGrp="1"/>
          </p:cNvSpPr>
          <p:nvPr>
            <p:ph type="pic" sz="quarter" idx="14"/>
          </p:nvPr>
        </p:nvSpPr>
        <p:spPr bwMode="auto">
          <a:xfrm>
            <a:off x="4895688" y="1057274"/>
            <a:ext cx="3816512" cy="205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buClr>
                <a:schemeClr val="accent2"/>
              </a:buClr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1" name="Bildplatzhalter 9"/>
          <p:cNvSpPr>
            <a:spLocks noGrp="1"/>
          </p:cNvSpPr>
          <p:nvPr>
            <p:ph type="pic" sz="quarter" idx="15"/>
          </p:nvPr>
        </p:nvSpPr>
        <p:spPr bwMode="auto">
          <a:xfrm>
            <a:off x="4895688" y="3181987"/>
            <a:ext cx="3816512" cy="205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buClr>
                <a:schemeClr val="accent2"/>
              </a:buClr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2" name="Titel 1"/>
          <p:cNvSpPr>
            <a:spLocks noGrp="1"/>
          </p:cNvSpPr>
          <p:nvPr>
            <p:ph type="title"/>
          </p:nvPr>
        </p:nvSpPr>
        <p:spPr bwMode="auto">
          <a:xfrm>
            <a:off x="468313" y="396000"/>
            <a:ext cx="8243887" cy="27829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</a:p>
        </p:txBody>
      </p:sp>
      <p:sp>
        <p:nvSpPr>
          <p:cNvPr id="13" name="ITLR Logo"/>
          <p:cNvSpPr>
            <a:spLocks noGrp="1" noChangeAspect="1"/>
          </p:cNvSpPr>
          <p:nvPr>
            <p:ph type="pic" sz="quarter" idx="17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ext und Bild Hochforma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8"/>
          <p:cNvSpPr/>
          <p:nvPr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Titel 3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468000" y="1057274"/>
            <a:ext cx="4176860" cy="4176713"/>
          </a:xfrm>
        </p:spPr>
        <p:txBody>
          <a:bodyPr/>
          <a:lstStyle>
            <a:lvl1pPr>
              <a:buClr>
                <a:schemeClr val="accent2"/>
              </a:buClr>
              <a:defRPr/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/>
            </a:lvl4pPr>
            <a:lvl5pPr>
              <a:buClr>
                <a:schemeClr val="accent2"/>
              </a:buClr>
              <a:defRPr/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B1964734-9326-4667-870C-4F0AF4027A6A}" type="datetime1">
              <a:rPr lang="de-DE"/>
              <a:t>25.08.2021</a:t>
            </a:fld>
            <a:endParaRPr lang="de-DE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>‹Nr.›</a:t>
            </a:fld>
            <a:endParaRPr lang="de-DE"/>
          </a:p>
        </p:txBody>
      </p:sp>
      <p:sp>
        <p:nvSpPr>
          <p:cNvPr id="10" name="Textplatzhalter 7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468000" y="716400"/>
            <a:ext cx="8244200" cy="276225"/>
          </a:xfrm>
        </p:spPr>
        <p:txBody>
          <a:bodyPr lIns="0" tIns="0" rIns="0" bIns="0"/>
          <a:lstStyle>
            <a:lvl1pPr marL="0" indent="0">
              <a:buNone/>
              <a:defRPr sz="1800"/>
            </a:lvl1pPr>
          </a:lstStyle>
          <a:p>
            <a:pPr lvl="0">
              <a:defRPr/>
            </a:pPr>
            <a:r>
              <a:rPr lang="de-DE"/>
              <a:t>Untertitel durch Klicken bearbeiten</a:t>
            </a:r>
            <a:endParaRPr/>
          </a:p>
        </p:txBody>
      </p:sp>
      <p:sp>
        <p:nvSpPr>
          <p:cNvPr id="11" name="Bildplatzhalter 9"/>
          <p:cNvSpPr>
            <a:spLocks noGrp="1"/>
          </p:cNvSpPr>
          <p:nvPr>
            <p:ph type="pic" sz="quarter" idx="14"/>
          </p:nvPr>
        </p:nvSpPr>
        <p:spPr bwMode="auto">
          <a:xfrm>
            <a:off x="4895688" y="1057274"/>
            <a:ext cx="3816512" cy="41767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buClr>
                <a:schemeClr val="accent2"/>
              </a:buClr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2" name="ITLR Logo"/>
          <p:cNvSpPr>
            <a:spLocks noGrp="1" noChangeAspect="1"/>
          </p:cNvSpPr>
          <p:nvPr>
            <p:ph type="pic" sz="quarter" idx="17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ext mit runden Bilder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12"/>
          <p:cNvSpPr/>
          <p:nvPr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Datumsplatzhalt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A65CC2AE-49EB-4671-9403-6DBECA4BFD5D}" type="datetime1">
              <a:rPr lang="de-DE"/>
              <a:t>25.08.2021</a:t>
            </a:fld>
            <a:endParaRPr lang="de-DE"/>
          </a:p>
        </p:txBody>
      </p:sp>
      <p:sp>
        <p:nvSpPr>
          <p:cNvPr id="6" name="Fußzeilenplatzhalt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7" name="Foliennummernplatzhalt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>‹Nr.›</a:t>
            </a:fld>
            <a:endParaRPr lang="de-DE"/>
          </a:p>
        </p:txBody>
      </p:sp>
      <p:sp>
        <p:nvSpPr>
          <p:cNvPr id="8" name="Bildplatzhalter 7"/>
          <p:cNvSpPr>
            <a:spLocks noGrp="1" noChangeAspect="1"/>
          </p:cNvSpPr>
          <p:nvPr>
            <p:ph type="pic" sz="quarter" idx="14"/>
          </p:nvPr>
        </p:nvSpPr>
        <p:spPr bwMode="auto">
          <a:xfrm>
            <a:off x="482226" y="1063661"/>
            <a:ext cx="1080000" cy="108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9" name="Textplatzhalter 10"/>
          <p:cNvSpPr>
            <a:spLocks noGrp="1"/>
          </p:cNvSpPr>
          <p:nvPr>
            <p:ph type="body" sz="quarter" idx="16"/>
          </p:nvPr>
        </p:nvSpPr>
        <p:spPr bwMode="auto">
          <a:xfrm>
            <a:off x="1818000" y="1063661"/>
            <a:ext cx="6894200" cy="1080000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0" name="Bildplatzhalter 7"/>
          <p:cNvSpPr>
            <a:spLocks noGrp="1" noChangeAspect="1"/>
          </p:cNvSpPr>
          <p:nvPr>
            <p:ph type="pic" sz="quarter" idx="17"/>
          </p:nvPr>
        </p:nvSpPr>
        <p:spPr bwMode="auto">
          <a:xfrm>
            <a:off x="482226" y="2573224"/>
            <a:ext cx="1080000" cy="108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8"/>
          </p:nvPr>
        </p:nvSpPr>
        <p:spPr bwMode="auto">
          <a:xfrm>
            <a:off x="1818000" y="2573224"/>
            <a:ext cx="6894200" cy="1080000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2" name="Bildplatzhalter 7"/>
          <p:cNvSpPr>
            <a:spLocks noGrp="1" noChangeAspect="1"/>
          </p:cNvSpPr>
          <p:nvPr>
            <p:ph type="pic" sz="quarter" idx="19"/>
          </p:nvPr>
        </p:nvSpPr>
        <p:spPr bwMode="auto">
          <a:xfrm>
            <a:off x="482226" y="4146708"/>
            <a:ext cx="1080000" cy="108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3" name="Textplatzhalter 10"/>
          <p:cNvSpPr>
            <a:spLocks noGrp="1"/>
          </p:cNvSpPr>
          <p:nvPr>
            <p:ph type="body" sz="quarter" idx="20"/>
          </p:nvPr>
        </p:nvSpPr>
        <p:spPr bwMode="auto">
          <a:xfrm>
            <a:off x="1818000" y="4146708"/>
            <a:ext cx="6894200" cy="1087280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4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</a:p>
        </p:txBody>
      </p:sp>
      <p:sp>
        <p:nvSpPr>
          <p:cNvPr id="15" name="ITLR Logo"/>
          <p:cNvSpPr>
            <a:spLocks noGrp="1" noChangeAspect="1"/>
          </p:cNvSpPr>
          <p:nvPr>
            <p:ph type="pic" sz="quarter" idx="21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ext mit eckigen Bilder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16"/>
          <p:cNvSpPr/>
          <p:nvPr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Bildplatzhalter 7"/>
          <p:cNvSpPr>
            <a:spLocks noGrp="1"/>
          </p:cNvSpPr>
          <p:nvPr>
            <p:ph type="pic" sz="quarter" idx="14"/>
          </p:nvPr>
        </p:nvSpPr>
        <p:spPr bwMode="auto">
          <a:xfrm>
            <a:off x="476250" y="1065133"/>
            <a:ext cx="1440000" cy="108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Bildplatzhalter 7"/>
          <p:cNvSpPr>
            <a:spLocks noGrp="1"/>
          </p:cNvSpPr>
          <p:nvPr>
            <p:ph type="pic" sz="quarter" idx="21"/>
          </p:nvPr>
        </p:nvSpPr>
        <p:spPr bwMode="auto">
          <a:xfrm>
            <a:off x="476250" y="2576311"/>
            <a:ext cx="1440000" cy="108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7" name="Bildplatzhalter 7"/>
          <p:cNvSpPr>
            <a:spLocks noGrp="1"/>
          </p:cNvSpPr>
          <p:nvPr>
            <p:ph type="pic" sz="quarter" idx="23"/>
          </p:nvPr>
        </p:nvSpPr>
        <p:spPr bwMode="auto">
          <a:xfrm>
            <a:off x="476250" y="4157879"/>
            <a:ext cx="1440000" cy="108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8" name="Datumsplatzhalt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25040E9-37FF-4D6C-9B05-9A12E206162C}" type="datetime1">
              <a:rPr lang="de-DE"/>
              <a:t>25.08.2021</a:t>
            </a:fld>
            <a:endParaRPr lang="de-DE"/>
          </a:p>
        </p:txBody>
      </p:sp>
      <p:sp>
        <p:nvSpPr>
          <p:cNvPr id="9" name="Fußzeilenplatzhalt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10" name="Foliennummernplatzhalt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>‹Nr.›</a:t>
            </a:fld>
            <a:endParaRPr lang="de-DE"/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6"/>
          </p:nvPr>
        </p:nvSpPr>
        <p:spPr bwMode="auto">
          <a:xfrm>
            <a:off x="2144110" y="1065133"/>
            <a:ext cx="6568090" cy="1079999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22"/>
          </p:nvPr>
        </p:nvSpPr>
        <p:spPr bwMode="auto">
          <a:xfrm>
            <a:off x="2144110" y="2576311"/>
            <a:ext cx="6568090" cy="1080000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3" name="Textplatzhalter 10"/>
          <p:cNvSpPr>
            <a:spLocks noGrp="1"/>
          </p:cNvSpPr>
          <p:nvPr>
            <p:ph type="body" sz="quarter" idx="24"/>
          </p:nvPr>
        </p:nvSpPr>
        <p:spPr bwMode="auto">
          <a:xfrm>
            <a:off x="2144110" y="4157879"/>
            <a:ext cx="6568090" cy="1076109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4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</a:p>
        </p:txBody>
      </p:sp>
      <p:sp>
        <p:nvSpPr>
          <p:cNvPr id="15" name="ITLR Logo"/>
          <p:cNvSpPr>
            <a:spLocks noGrp="1" noChangeAspect="1"/>
          </p:cNvSpPr>
          <p:nvPr>
            <p:ph type="pic" sz="quarter" idx="17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5 Bil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</a:p>
        </p:txBody>
      </p:sp>
      <p:sp>
        <p:nvSpPr>
          <p:cNvPr id="5" name="Textplatzhalter 7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468000" y="716400"/>
            <a:ext cx="8244200" cy="276225"/>
          </a:xfrm>
        </p:spPr>
        <p:txBody>
          <a:bodyPr lIns="0" tIns="0" rIns="0" bIns="0"/>
          <a:lstStyle>
            <a:lvl1pPr marL="0" indent="0">
              <a:buNone/>
              <a:defRPr sz="1800"/>
            </a:lvl1pPr>
          </a:lstStyle>
          <a:p>
            <a:pPr lvl="0">
              <a:defRPr/>
            </a:pPr>
            <a:r>
              <a:rPr lang="de-DE"/>
              <a:t>Untertitel durch Klicken bearbeiten</a:t>
            </a:r>
            <a:endParaRPr/>
          </a:p>
        </p:txBody>
      </p:sp>
      <p:sp>
        <p:nvSpPr>
          <p:cNvPr id="6" name="Bildplatzhalter 7"/>
          <p:cNvSpPr>
            <a:spLocks noGrp="1"/>
          </p:cNvSpPr>
          <p:nvPr>
            <p:ph type="pic" sz="quarter" idx="16"/>
          </p:nvPr>
        </p:nvSpPr>
        <p:spPr bwMode="auto">
          <a:xfrm>
            <a:off x="3240000" y="1057275"/>
            <a:ext cx="3239999" cy="230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buClr>
                <a:schemeClr val="accent2"/>
              </a:buClr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7" name="Bildplatzhalter 7"/>
          <p:cNvSpPr>
            <a:spLocks noGrp="1"/>
          </p:cNvSpPr>
          <p:nvPr>
            <p:ph type="pic" sz="quarter" idx="17"/>
          </p:nvPr>
        </p:nvSpPr>
        <p:spPr bwMode="auto">
          <a:xfrm>
            <a:off x="3240000" y="3376245"/>
            <a:ext cx="3240000" cy="23387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buClr>
                <a:schemeClr val="accent2"/>
              </a:buClr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8" name="Bildplatzhalter 7"/>
          <p:cNvSpPr>
            <a:spLocks noGrp="1"/>
          </p:cNvSpPr>
          <p:nvPr>
            <p:ph type="pic" sz="quarter" idx="18"/>
          </p:nvPr>
        </p:nvSpPr>
        <p:spPr bwMode="auto">
          <a:xfrm>
            <a:off x="6480000" y="1057275"/>
            <a:ext cx="2664000" cy="46577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buClr>
                <a:schemeClr val="accent2"/>
              </a:buClr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9" name="Bildplatzhalter 7"/>
          <p:cNvSpPr>
            <a:spLocks noGrp="1"/>
          </p:cNvSpPr>
          <p:nvPr>
            <p:ph type="pic" sz="quarter" idx="19"/>
          </p:nvPr>
        </p:nvSpPr>
        <p:spPr bwMode="auto">
          <a:xfrm>
            <a:off x="0" y="1057275"/>
            <a:ext cx="3240000" cy="230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buClr>
                <a:schemeClr val="accent2"/>
              </a:buClr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0" name="Bildplatzhalter 7"/>
          <p:cNvSpPr>
            <a:spLocks noGrp="1"/>
          </p:cNvSpPr>
          <p:nvPr>
            <p:ph type="pic" sz="quarter" idx="20"/>
          </p:nvPr>
        </p:nvSpPr>
        <p:spPr bwMode="auto">
          <a:xfrm>
            <a:off x="0" y="3376245"/>
            <a:ext cx="3240000" cy="23387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buClr>
                <a:schemeClr val="accent2"/>
              </a:buClr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1" name="ITLR Logo"/>
          <p:cNvSpPr>
            <a:spLocks noGrp="1" noChangeAspect="1"/>
          </p:cNvSpPr>
          <p:nvPr>
            <p:ph type="pic" sz="quarter" idx="21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 Persone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14"/>
          <p:cNvSpPr/>
          <p:nvPr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</a:p>
        </p:txBody>
      </p:sp>
      <p:sp>
        <p:nvSpPr>
          <p:cNvPr id="6" name="Rechteck 8"/>
          <p:cNvSpPr/>
          <p:nvPr userDrawn="1"/>
        </p:nvSpPr>
        <p:spPr bwMode="auto">
          <a:xfrm>
            <a:off x="475245" y="2315783"/>
            <a:ext cx="2814039" cy="291820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7" name="Datumsplatzhalt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0543D4CA-8EE3-49A1-8C15-8EF966172821}" type="datetime1">
              <a:rPr lang="de-DE"/>
              <a:t>25.08.2021</a:t>
            </a:fld>
            <a:endParaRPr lang="de-DE"/>
          </a:p>
        </p:txBody>
      </p:sp>
      <p:sp>
        <p:nvSpPr>
          <p:cNvPr id="8" name="Fußzeilenplatzhalt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9" name="Foliennummernplatzhalt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>‹Nr.›</a:t>
            </a:fld>
            <a:endParaRPr lang="de-DE"/>
          </a:p>
        </p:txBody>
      </p:sp>
      <p:sp>
        <p:nvSpPr>
          <p:cNvPr id="10" name="Textplatzhalter 7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468000" y="716400"/>
            <a:ext cx="8244200" cy="276225"/>
          </a:xfrm>
        </p:spPr>
        <p:txBody>
          <a:bodyPr lIns="0" tIns="0" rIns="0" bIns="0"/>
          <a:lstStyle>
            <a:lvl1pPr marL="0" indent="0">
              <a:buNone/>
              <a:defRPr sz="1800"/>
            </a:lvl1pPr>
          </a:lstStyle>
          <a:p>
            <a:pPr lvl="0">
              <a:defRPr/>
            </a:pPr>
            <a:r>
              <a:rPr lang="de-DE"/>
              <a:t>Untertitel durch Klicken bearbeiten</a:t>
            </a:r>
            <a:endParaRPr/>
          </a:p>
        </p:txBody>
      </p:sp>
      <p:sp>
        <p:nvSpPr>
          <p:cNvPr id="11" name="Bildplatzhalter 7"/>
          <p:cNvSpPr>
            <a:spLocks noGrp="1" noChangeAspect="1"/>
          </p:cNvSpPr>
          <p:nvPr>
            <p:ph type="pic" sz="quarter" idx="14"/>
          </p:nvPr>
        </p:nvSpPr>
        <p:spPr bwMode="auto">
          <a:xfrm>
            <a:off x="1169244" y="1587600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720000" y="3214800"/>
            <a:ext cx="2340290" cy="2520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13" name="Textplatzhalter 10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720000" y="3600000"/>
            <a:ext cx="2340290" cy="125645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Institut und Professur</a:t>
            </a:r>
            <a:endParaRPr/>
          </a:p>
        </p:txBody>
      </p:sp>
      <p:sp>
        <p:nvSpPr>
          <p:cNvPr id="14" name="Rechteck 20"/>
          <p:cNvSpPr/>
          <p:nvPr userDrawn="1"/>
        </p:nvSpPr>
        <p:spPr bwMode="auto">
          <a:xfrm>
            <a:off x="3896476" y="2315783"/>
            <a:ext cx="2814039" cy="291820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5" name="Bildplatzhalter 7"/>
          <p:cNvSpPr>
            <a:spLocks noGrp="1" noChangeAspect="1"/>
          </p:cNvSpPr>
          <p:nvPr>
            <p:ph type="pic" sz="quarter" idx="17"/>
          </p:nvPr>
        </p:nvSpPr>
        <p:spPr bwMode="auto">
          <a:xfrm>
            <a:off x="4583495" y="1587600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6" name="Textplatzhalter 10"/>
          <p:cNvSpPr>
            <a:spLocks noGrp="1"/>
          </p:cNvSpPr>
          <p:nvPr>
            <p:ph type="body" sz="quarter" idx="18" hasCustomPrompt="1"/>
          </p:nvPr>
        </p:nvSpPr>
        <p:spPr bwMode="auto">
          <a:xfrm>
            <a:off x="4134251" y="3214800"/>
            <a:ext cx="2340290" cy="2520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17" name="Textplatzhalter 10"/>
          <p:cNvSpPr>
            <a:spLocks noGrp="1"/>
          </p:cNvSpPr>
          <p:nvPr>
            <p:ph type="body" sz="quarter" idx="19" hasCustomPrompt="1"/>
          </p:nvPr>
        </p:nvSpPr>
        <p:spPr bwMode="auto">
          <a:xfrm>
            <a:off x="4134251" y="3600000"/>
            <a:ext cx="2340290" cy="125645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Institut und Professur</a:t>
            </a:r>
            <a:endParaRPr/>
          </a:p>
        </p:txBody>
      </p:sp>
      <p:sp>
        <p:nvSpPr>
          <p:cNvPr id="18" name="ITLR Logo"/>
          <p:cNvSpPr>
            <a:spLocks noGrp="1" noChangeAspect="1"/>
          </p:cNvSpPr>
          <p:nvPr>
            <p:ph type="pic" sz="quarter" idx="20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3 Persone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20"/>
          <p:cNvSpPr/>
          <p:nvPr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</a:p>
        </p:txBody>
      </p:sp>
      <p:sp>
        <p:nvSpPr>
          <p:cNvPr id="6" name="Rechteck 8"/>
          <p:cNvSpPr/>
          <p:nvPr userDrawn="1"/>
        </p:nvSpPr>
        <p:spPr bwMode="auto">
          <a:xfrm>
            <a:off x="475246" y="2315783"/>
            <a:ext cx="2520000" cy="291820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7" name="Datumsplatzhalt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3D9FEA60-4D4F-4C3F-BC8A-943F89354583}" type="datetime1">
              <a:rPr lang="de-DE"/>
              <a:t>25.08.2021</a:t>
            </a:fld>
            <a:endParaRPr lang="de-DE"/>
          </a:p>
        </p:txBody>
      </p:sp>
      <p:sp>
        <p:nvSpPr>
          <p:cNvPr id="8" name="Fußzeilenplatzhalt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9" name="Foliennummernplatzhalt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>‹Nr.›</a:t>
            </a:fld>
            <a:endParaRPr lang="de-DE"/>
          </a:p>
        </p:txBody>
      </p:sp>
      <p:sp>
        <p:nvSpPr>
          <p:cNvPr id="10" name="Textplatzhalter 7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468000" y="716400"/>
            <a:ext cx="8244200" cy="276225"/>
          </a:xfrm>
        </p:spPr>
        <p:txBody>
          <a:bodyPr lIns="0" tIns="0" rIns="0" bIns="0"/>
          <a:lstStyle>
            <a:lvl1pPr marL="0" indent="0">
              <a:buNone/>
              <a:defRPr sz="1800"/>
            </a:lvl1pPr>
          </a:lstStyle>
          <a:p>
            <a:pPr lvl="0">
              <a:defRPr/>
            </a:pPr>
            <a:r>
              <a:rPr lang="de-DE"/>
              <a:t>Untertitel durch Klicken bearbeiten</a:t>
            </a:r>
            <a:endParaRPr/>
          </a:p>
        </p:txBody>
      </p:sp>
      <p:sp>
        <p:nvSpPr>
          <p:cNvPr id="11" name="Bildplatzhalter 7"/>
          <p:cNvSpPr>
            <a:spLocks noGrp="1" noChangeAspect="1"/>
          </p:cNvSpPr>
          <p:nvPr>
            <p:ph type="pic" sz="quarter" idx="14"/>
          </p:nvPr>
        </p:nvSpPr>
        <p:spPr bwMode="auto">
          <a:xfrm>
            <a:off x="1022226" y="1587600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720000" y="3214800"/>
            <a:ext cx="2160000" cy="2520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13" name="Textplatzhalter 10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720000" y="3600000"/>
            <a:ext cx="2160000" cy="125645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Institut und Professur</a:t>
            </a:r>
            <a:endParaRPr/>
          </a:p>
        </p:txBody>
      </p:sp>
      <p:sp>
        <p:nvSpPr>
          <p:cNvPr id="14" name="Rechteck 12"/>
          <p:cNvSpPr/>
          <p:nvPr userDrawn="1"/>
        </p:nvSpPr>
        <p:spPr bwMode="auto">
          <a:xfrm>
            <a:off x="3318957" y="2315783"/>
            <a:ext cx="2520000" cy="291820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5" name="Bildplatzhalter 7"/>
          <p:cNvSpPr>
            <a:spLocks noGrp="1" noChangeAspect="1"/>
          </p:cNvSpPr>
          <p:nvPr>
            <p:ph type="pic" sz="quarter" idx="17"/>
          </p:nvPr>
        </p:nvSpPr>
        <p:spPr bwMode="auto">
          <a:xfrm>
            <a:off x="3858957" y="1587600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6" name="Textplatzhalter 10"/>
          <p:cNvSpPr>
            <a:spLocks noGrp="1"/>
          </p:cNvSpPr>
          <p:nvPr>
            <p:ph type="body" sz="quarter" idx="18" hasCustomPrompt="1"/>
          </p:nvPr>
        </p:nvSpPr>
        <p:spPr bwMode="auto">
          <a:xfrm>
            <a:off x="3556731" y="3214800"/>
            <a:ext cx="2160000" cy="2520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17" name="Textplatzhalter 10"/>
          <p:cNvSpPr>
            <a:spLocks noGrp="1"/>
          </p:cNvSpPr>
          <p:nvPr>
            <p:ph type="body" sz="quarter" idx="19" hasCustomPrompt="1"/>
          </p:nvPr>
        </p:nvSpPr>
        <p:spPr bwMode="auto">
          <a:xfrm>
            <a:off x="3556731" y="3600000"/>
            <a:ext cx="2160000" cy="125645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Institut und Professur</a:t>
            </a:r>
            <a:endParaRPr/>
          </a:p>
        </p:txBody>
      </p:sp>
      <p:sp>
        <p:nvSpPr>
          <p:cNvPr id="18" name="Rechteck 16"/>
          <p:cNvSpPr/>
          <p:nvPr userDrawn="1"/>
        </p:nvSpPr>
        <p:spPr bwMode="auto">
          <a:xfrm>
            <a:off x="6155688" y="2315784"/>
            <a:ext cx="2520000" cy="29182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9" name="Bildplatzhalter 7"/>
          <p:cNvSpPr>
            <a:spLocks noGrp="1" noChangeAspect="1"/>
          </p:cNvSpPr>
          <p:nvPr>
            <p:ph type="pic" sz="quarter" idx="20"/>
          </p:nvPr>
        </p:nvSpPr>
        <p:spPr bwMode="auto">
          <a:xfrm>
            <a:off x="6695688" y="1587600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20" name="Textplatzhalter 10"/>
          <p:cNvSpPr>
            <a:spLocks noGrp="1"/>
          </p:cNvSpPr>
          <p:nvPr>
            <p:ph type="body" sz="quarter" idx="21" hasCustomPrompt="1"/>
          </p:nvPr>
        </p:nvSpPr>
        <p:spPr bwMode="auto">
          <a:xfrm>
            <a:off x="6393462" y="3214800"/>
            <a:ext cx="2160000" cy="2520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21" name="Textplatzhalter 10"/>
          <p:cNvSpPr>
            <a:spLocks noGrp="1"/>
          </p:cNvSpPr>
          <p:nvPr>
            <p:ph type="body" sz="quarter" idx="22" hasCustomPrompt="1"/>
          </p:nvPr>
        </p:nvSpPr>
        <p:spPr bwMode="auto">
          <a:xfrm>
            <a:off x="6393462" y="3600000"/>
            <a:ext cx="2160000" cy="125645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Institut und Professur</a:t>
            </a:r>
            <a:endParaRPr/>
          </a:p>
        </p:txBody>
      </p:sp>
      <p:sp>
        <p:nvSpPr>
          <p:cNvPr id="22" name="ITLR Logo"/>
          <p:cNvSpPr>
            <a:spLocks noGrp="1" noChangeAspect="1"/>
          </p:cNvSpPr>
          <p:nvPr>
            <p:ph type="pic" sz="quarter" idx="23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itel 2 Institute Sublogo Kre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4514850" y="1616528"/>
            <a:ext cx="4160838" cy="3204106"/>
          </a:xfrm>
        </p:spPr>
        <p:txBody>
          <a:bodyPr anchor="b"/>
          <a:lstStyle>
            <a:lvl1pPr marL="0" indent="0"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Hier Headline eingeben</a:t>
            </a:r>
            <a:endParaRPr/>
          </a:p>
        </p:txBody>
      </p:sp>
      <p:sp>
        <p:nvSpPr>
          <p:cNvPr id="5" name="Bildplatzhalter 8"/>
          <p:cNvSpPr>
            <a:spLocks noGrp="1"/>
          </p:cNvSpPr>
          <p:nvPr>
            <p:ph type="pic" sz="quarter" idx="10"/>
          </p:nvPr>
        </p:nvSpPr>
        <p:spPr bwMode="auto">
          <a:xfrm>
            <a:off x="0" y="1407600"/>
            <a:ext cx="4514364" cy="43092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72000"/>
          <a:lstStyle>
            <a:lvl1pPr marL="0" indent="0">
              <a:buNone/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Titel 14"/>
          <p:cNvSpPr>
            <a:spLocks noGrp="1" noChangeAspect="1"/>
          </p:cNvSpPr>
          <p:nvPr>
            <p:ph type="ctrTitle"/>
          </p:nvPr>
        </p:nvSpPr>
        <p:spPr bwMode="auto">
          <a:xfrm>
            <a:off x="3606692" y="342727"/>
            <a:ext cx="5540464" cy="5372273"/>
          </a:xfrm>
          <a:custGeom>
            <a:avLst/>
            <a:gdLst>
              <a:gd name="connsiteX0" fmla="*/ 3208825 w 5540464"/>
              <a:gd name="connsiteY0" fmla="*/ 0 h 5372273"/>
              <a:gd name="connsiteX1" fmla="*/ 5477807 w 5540464"/>
              <a:gd name="connsiteY1" fmla="*/ 939843 h 5372273"/>
              <a:gd name="connsiteX2" fmla="*/ 5540464 w 5540464"/>
              <a:gd name="connsiteY2" fmla="*/ 1008784 h 5372273"/>
              <a:gd name="connsiteX3" fmla="*/ 5540464 w 5540464"/>
              <a:gd name="connsiteY3" fmla="*/ 5372273 h 5372273"/>
              <a:gd name="connsiteX4" fmla="*/ 843928 w 5540464"/>
              <a:gd name="connsiteY4" fmla="*/ 5372273 h 5372273"/>
              <a:gd name="connsiteX5" fmla="*/ 732740 w 5540464"/>
              <a:gd name="connsiteY5" fmla="*/ 5249936 h 5372273"/>
              <a:gd name="connsiteX6" fmla="*/ 0 w 5540464"/>
              <a:gd name="connsiteY6" fmla="*/ 3208825 h 5372273"/>
              <a:gd name="connsiteX7" fmla="*/ 3208825 w 5540464"/>
              <a:gd name="connsiteY7" fmla="*/ 0 h 5372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40464" h="5372273" extrusionOk="0">
                <a:moveTo>
                  <a:pt x="3208825" y="0"/>
                </a:moveTo>
                <a:cubicBezTo>
                  <a:pt x="4094918" y="0"/>
                  <a:pt x="4897124" y="359160"/>
                  <a:pt x="5477807" y="939843"/>
                </a:cubicBezTo>
                <a:lnTo>
                  <a:pt x="5540464" y="1008784"/>
                </a:lnTo>
                <a:lnTo>
                  <a:pt x="5540464" y="5372273"/>
                </a:lnTo>
                <a:lnTo>
                  <a:pt x="843928" y="5372273"/>
                </a:lnTo>
                <a:lnTo>
                  <a:pt x="732740" y="5249936"/>
                </a:lnTo>
                <a:cubicBezTo>
                  <a:pt x="274982" y="4695262"/>
                  <a:pt x="0" y="3984156"/>
                  <a:pt x="0" y="3208825"/>
                </a:cubicBezTo>
                <a:cubicBezTo>
                  <a:pt x="0" y="1436640"/>
                  <a:pt x="1436640" y="0"/>
                  <a:pt x="3208825" y="0"/>
                </a:cubicBezTo>
                <a:close/>
              </a:path>
            </a:pathLst>
          </a:custGeom>
          <a:solidFill>
            <a:schemeClr val="accent2"/>
          </a:solidFill>
        </p:spPr>
        <p:txBody>
          <a:bodyPr wrap="square" lIns="1008000" tIns="0" rIns="0" bIns="1044000" anchor="ctr" anchorCtr="0">
            <a:noAutofit/>
          </a:bodyPr>
          <a:lstStyle>
            <a:lvl1pPr marL="0" indent="0" algn="l">
              <a:lnSpc>
                <a:spcPct val="90000"/>
              </a:lnSpc>
              <a:defRPr sz="800" b="1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r>
              <a:rPr lang="de-DE"/>
              <a:t>Titelmasterformat durch Klicken bearbeiten</a:t>
            </a:r>
          </a:p>
        </p:txBody>
      </p:sp>
      <p:sp>
        <p:nvSpPr>
          <p:cNvPr id="7" name="Textplatzhalter 9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/>
            </a:lvl1pPr>
          </a:lstStyle>
          <a:p>
            <a:pPr lvl="0">
              <a:defRPr/>
            </a:pPr>
            <a:r>
              <a:rPr lang="de-DE"/>
              <a:t>Institute of Aerospace Thermodynamics (ITLR)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 bwMode="auto">
          <a:xfrm>
            <a:off x="4514364" y="4820635"/>
            <a:ext cx="4197836" cy="42840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>
              <a:defRPr/>
            </a:pPr>
            <a:r>
              <a:rPr lang="de-DE"/>
              <a:t>Formatvorlage des Untertitelmasters durch Klicken bearbeiten</a:t>
            </a:r>
          </a:p>
        </p:txBody>
      </p:sp>
      <p:sp>
        <p:nvSpPr>
          <p:cNvPr id="9" name="Textplatzhalter 6"/>
          <p:cNvSpPr>
            <a:spLocks noGrp="1"/>
          </p:cNvSpPr>
          <p:nvPr>
            <p:ph type="body" sz="quarter" idx="16"/>
          </p:nvPr>
        </p:nvSpPr>
        <p:spPr bwMode="auto">
          <a:xfrm>
            <a:off x="4514364" y="1747872"/>
            <a:ext cx="4210378" cy="2974440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0" name="ITLR Logo"/>
          <p:cNvSpPr>
            <a:spLocks noGrp="1"/>
          </p:cNvSpPr>
          <p:nvPr>
            <p:ph type="pic" sz="quarter" idx="17"/>
          </p:nvPr>
        </p:nvSpPr>
        <p:spPr bwMode="auto">
          <a:xfrm>
            <a:off x="0" y="5068801"/>
            <a:ext cx="1728000" cy="64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  <p:pic>
        <p:nvPicPr>
          <p:cNvPr id="11" name="Grafik 13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98334" y="344529"/>
            <a:ext cx="2136071" cy="4319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4 Persone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22"/>
          <p:cNvSpPr/>
          <p:nvPr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</a:p>
        </p:txBody>
      </p:sp>
      <p:sp>
        <p:nvSpPr>
          <p:cNvPr id="6" name="Rechteck 8"/>
          <p:cNvSpPr/>
          <p:nvPr userDrawn="1"/>
        </p:nvSpPr>
        <p:spPr bwMode="auto">
          <a:xfrm>
            <a:off x="466725" y="2315783"/>
            <a:ext cx="2031501" cy="27737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7" name="Datumsplatzhalt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6CB2D721-9F4A-4DB9-9A13-2720C7831230}" type="datetime1">
              <a:rPr lang="de-DE"/>
              <a:t>25.08.2021</a:t>
            </a:fld>
            <a:endParaRPr lang="de-DE"/>
          </a:p>
        </p:txBody>
      </p:sp>
      <p:sp>
        <p:nvSpPr>
          <p:cNvPr id="8" name="Fußzeilenplatzhalt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9" name="Foliennummernplatzhalt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>‹Nr.›</a:t>
            </a:fld>
            <a:endParaRPr lang="de-DE"/>
          </a:p>
        </p:txBody>
      </p:sp>
      <p:sp>
        <p:nvSpPr>
          <p:cNvPr id="10" name="Textplatzhalter 7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468000" y="716400"/>
            <a:ext cx="8244200" cy="276225"/>
          </a:xfrm>
        </p:spPr>
        <p:txBody>
          <a:bodyPr lIns="0" tIns="0" rIns="0" bIns="0"/>
          <a:lstStyle>
            <a:lvl1pPr marL="0" indent="0">
              <a:buNone/>
              <a:defRPr sz="1800"/>
            </a:lvl1pPr>
          </a:lstStyle>
          <a:p>
            <a:pPr lvl="0">
              <a:defRPr/>
            </a:pPr>
            <a:r>
              <a:rPr lang="de-DE"/>
              <a:t>Untertitel durch Klicken bearbeiten</a:t>
            </a:r>
            <a:endParaRPr/>
          </a:p>
        </p:txBody>
      </p:sp>
      <p:sp>
        <p:nvSpPr>
          <p:cNvPr id="11" name="Bildplatzhalter 7"/>
          <p:cNvSpPr>
            <a:spLocks noGrp="1" noChangeAspect="1"/>
          </p:cNvSpPr>
          <p:nvPr>
            <p:ph type="pic" sz="quarter" idx="14"/>
          </p:nvPr>
        </p:nvSpPr>
        <p:spPr bwMode="auto">
          <a:xfrm>
            <a:off x="840865" y="1587600"/>
            <a:ext cx="1298723" cy="129872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720000" y="3214799"/>
            <a:ext cx="1624994" cy="407774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13" name="Textplatzhalter 10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720000" y="3809772"/>
            <a:ext cx="1624994" cy="113596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Institut und Professur</a:t>
            </a:r>
            <a:endParaRPr/>
          </a:p>
        </p:txBody>
      </p:sp>
      <p:sp>
        <p:nvSpPr>
          <p:cNvPr id="14" name="Rechteck 23"/>
          <p:cNvSpPr/>
          <p:nvPr userDrawn="1"/>
        </p:nvSpPr>
        <p:spPr bwMode="auto">
          <a:xfrm>
            <a:off x="2545454" y="2315783"/>
            <a:ext cx="2016000" cy="27737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5" name="Bildplatzhalter 7"/>
          <p:cNvSpPr>
            <a:spLocks noGrp="1" noChangeAspect="1"/>
          </p:cNvSpPr>
          <p:nvPr>
            <p:ph type="pic" sz="quarter" idx="17"/>
          </p:nvPr>
        </p:nvSpPr>
        <p:spPr bwMode="auto">
          <a:xfrm>
            <a:off x="2904093" y="1587600"/>
            <a:ext cx="1298723" cy="129872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6" name="Textplatzhalter 10"/>
          <p:cNvSpPr>
            <a:spLocks noGrp="1"/>
          </p:cNvSpPr>
          <p:nvPr>
            <p:ph type="body" sz="quarter" idx="18" hasCustomPrompt="1"/>
          </p:nvPr>
        </p:nvSpPr>
        <p:spPr bwMode="auto">
          <a:xfrm>
            <a:off x="2779437" y="3214799"/>
            <a:ext cx="1624994" cy="407774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17" name="Textplatzhalter 10"/>
          <p:cNvSpPr>
            <a:spLocks noGrp="1"/>
          </p:cNvSpPr>
          <p:nvPr>
            <p:ph type="body" sz="quarter" idx="19" hasCustomPrompt="1"/>
          </p:nvPr>
        </p:nvSpPr>
        <p:spPr bwMode="auto">
          <a:xfrm>
            <a:off x="2779437" y="3809772"/>
            <a:ext cx="1624994" cy="113596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Institut und Professur</a:t>
            </a:r>
            <a:endParaRPr/>
          </a:p>
        </p:txBody>
      </p:sp>
      <p:sp>
        <p:nvSpPr>
          <p:cNvPr id="18" name="Rechteck 27"/>
          <p:cNvSpPr/>
          <p:nvPr userDrawn="1"/>
        </p:nvSpPr>
        <p:spPr bwMode="auto">
          <a:xfrm>
            <a:off x="4608682" y="2315783"/>
            <a:ext cx="2016000" cy="27737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9" name="Bildplatzhalter 7"/>
          <p:cNvSpPr>
            <a:spLocks noGrp="1" noChangeAspect="1"/>
          </p:cNvSpPr>
          <p:nvPr>
            <p:ph type="pic" sz="quarter" idx="20"/>
          </p:nvPr>
        </p:nvSpPr>
        <p:spPr bwMode="auto">
          <a:xfrm>
            <a:off x="4967321" y="1587600"/>
            <a:ext cx="1298723" cy="129872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20" name="Textplatzhalter 10"/>
          <p:cNvSpPr>
            <a:spLocks noGrp="1"/>
          </p:cNvSpPr>
          <p:nvPr>
            <p:ph type="body" sz="quarter" idx="21" hasCustomPrompt="1"/>
          </p:nvPr>
        </p:nvSpPr>
        <p:spPr bwMode="auto">
          <a:xfrm>
            <a:off x="4844560" y="3214799"/>
            <a:ext cx="1624994" cy="407774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21" name="Textplatzhalter 10"/>
          <p:cNvSpPr>
            <a:spLocks noGrp="1"/>
          </p:cNvSpPr>
          <p:nvPr>
            <p:ph type="body" sz="quarter" idx="22" hasCustomPrompt="1"/>
          </p:nvPr>
        </p:nvSpPr>
        <p:spPr bwMode="auto">
          <a:xfrm>
            <a:off x="4844560" y="3809772"/>
            <a:ext cx="1624994" cy="113596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Institut und Professur</a:t>
            </a:r>
            <a:endParaRPr/>
          </a:p>
        </p:txBody>
      </p:sp>
      <p:sp>
        <p:nvSpPr>
          <p:cNvPr id="22" name="Rechteck 31"/>
          <p:cNvSpPr/>
          <p:nvPr userDrawn="1"/>
        </p:nvSpPr>
        <p:spPr bwMode="auto">
          <a:xfrm>
            <a:off x="6671909" y="2315783"/>
            <a:ext cx="2016000" cy="27737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23" name="Bildplatzhalter 7"/>
          <p:cNvSpPr>
            <a:spLocks noGrp="1" noChangeAspect="1"/>
          </p:cNvSpPr>
          <p:nvPr>
            <p:ph type="pic" sz="quarter" idx="23"/>
          </p:nvPr>
        </p:nvSpPr>
        <p:spPr bwMode="auto">
          <a:xfrm>
            <a:off x="7030548" y="1587600"/>
            <a:ext cx="1298723" cy="129872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24" name="Textplatzhalter 10"/>
          <p:cNvSpPr>
            <a:spLocks noGrp="1"/>
          </p:cNvSpPr>
          <p:nvPr>
            <p:ph type="body" sz="quarter" idx="24" hasCustomPrompt="1"/>
          </p:nvPr>
        </p:nvSpPr>
        <p:spPr bwMode="auto">
          <a:xfrm>
            <a:off x="6909683" y="3214799"/>
            <a:ext cx="1624994" cy="407774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25" name="Textplatzhalter 10"/>
          <p:cNvSpPr>
            <a:spLocks noGrp="1"/>
          </p:cNvSpPr>
          <p:nvPr>
            <p:ph type="body" sz="quarter" idx="25" hasCustomPrompt="1"/>
          </p:nvPr>
        </p:nvSpPr>
        <p:spPr bwMode="auto">
          <a:xfrm>
            <a:off x="6909683" y="3809772"/>
            <a:ext cx="1624994" cy="113596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Institut und Professur</a:t>
            </a:r>
            <a:endParaRPr/>
          </a:p>
        </p:txBody>
      </p:sp>
      <p:sp>
        <p:nvSpPr>
          <p:cNvPr id="26" name="ITLR Logo"/>
          <p:cNvSpPr>
            <a:spLocks noGrp="1" noChangeAspect="1"/>
          </p:cNvSpPr>
          <p:nvPr>
            <p:ph type="pic" sz="quarter" idx="26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Unterkapite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2422799" y="2250000"/>
            <a:ext cx="5526581" cy="900000"/>
          </a:xfrm>
          <a:prstGeom prst="rect">
            <a:avLst/>
          </a:prstGeom>
        </p:spPr>
        <p:txBody>
          <a:bodyPr anchor="t" anchorCtr="0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de-DE"/>
              <a:t>Titelmasterformat durch Klicken bearbeiten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" hasCustomPrompt="1"/>
          </p:nvPr>
        </p:nvSpPr>
        <p:spPr bwMode="auto">
          <a:xfrm>
            <a:off x="2422800" y="1944000"/>
            <a:ext cx="3026729" cy="221599"/>
          </a:xfrm>
        </p:spPr>
        <p:txBody>
          <a:bodyPr>
            <a:noAutofit/>
          </a:bodyPr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de-DE"/>
              <a:t>Unterkapitel</a:t>
            </a:r>
            <a:endParaRPr/>
          </a:p>
        </p:txBody>
      </p:sp>
      <p:sp>
        <p:nvSpPr>
          <p:cNvPr id="6" name="ITLR Logo"/>
          <p:cNvSpPr>
            <a:spLocks noGrp="1" noChangeAspect="1"/>
          </p:cNvSpPr>
          <p:nvPr>
            <p:ph type="pic" sz="quarter" idx="17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Zitat Layou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9"/>
          <p:cNvSpPr/>
          <p:nvPr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42464121-C67F-407C-84CE-6FD8079B4235}" type="datetime1">
              <a:rPr lang="de-DE"/>
              <a:t>25.08.2021</a:t>
            </a:fld>
            <a:endParaRPr lang="de-DE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>‹Nr.›</a:t>
            </a:fld>
            <a:endParaRPr lang="de-DE"/>
          </a:p>
        </p:txBody>
      </p:sp>
      <p:sp>
        <p:nvSpPr>
          <p:cNvPr id="8" name="object 2"/>
          <p:cNvSpPr/>
          <p:nvPr userDrawn="1"/>
        </p:nvSpPr>
        <p:spPr bwMode="auto">
          <a:xfrm>
            <a:off x="410148" y="-91410"/>
            <a:ext cx="7198359" cy="4796155"/>
          </a:xfrm>
          <a:custGeom>
            <a:avLst/>
            <a:gdLst/>
            <a:ahLst/>
            <a:cxnLst/>
            <a:rect l="l" t="t" r="r" b="b"/>
            <a:pathLst>
              <a:path w="7198359" h="4796155" extrusionOk="0">
                <a:moveTo>
                  <a:pt x="6992384" y="0"/>
                </a:moveTo>
                <a:lnTo>
                  <a:pt x="205721" y="0"/>
                </a:lnTo>
                <a:lnTo>
                  <a:pt x="183482" y="58947"/>
                </a:lnTo>
                <a:lnTo>
                  <a:pt x="104598" y="331632"/>
                </a:lnTo>
                <a:lnTo>
                  <a:pt x="47105" y="612741"/>
                </a:lnTo>
                <a:lnTo>
                  <a:pt x="11930" y="901348"/>
                </a:lnTo>
                <a:lnTo>
                  <a:pt x="0" y="1196526"/>
                </a:lnTo>
                <a:lnTo>
                  <a:pt x="11930" y="1491704"/>
                </a:lnTo>
                <a:lnTo>
                  <a:pt x="47105" y="1780311"/>
                </a:lnTo>
                <a:lnTo>
                  <a:pt x="104598" y="2061420"/>
                </a:lnTo>
                <a:lnTo>
                  <a:pt x="183482" y="2334105"/>
                </a:lnTo>
                <a:lnTo>
                  <a:pt x="282831" y="2597440"/>
                </a:lnTo>
                <a:lnTo>
                  <a:pt x="401719" y="2850498"/>
                </a:lnTo>
                <a:lnTo>
                  <a:pt x="539220" y="3092354"/>
                </a:lnTo>
                <a:lnTo>
                  <a:pt x="694408" y="3322080"/>
                </a:lnTo>
                <a:lnTo>
                  <a:pt x="866356" y="3538751"/>
                </a:lnTo>
                <a:lnTo>
                  <a:pt x="1054138" y="3741441"/>
                </a:lnTo>
                <a:lnTo>
                  <a:pt x="1256827" y="3929223"/>
                </a:lnTo>
                <a:lnTo>
                  <a:pt x="1473498" y="4101171"/>
                </a:lnTo>
                <a:lnTo>
                  <a:pt x="1703225" y="4256358"/>
                </a:lnTo>
                <a:lnTo>
                  <a:pt x="1945080" y="4393859"/>
                </a:lnTo>
                <a:lnTo>
                  <a:pt x="2198139" y="4512748"/>
                </a:lnTo>
                <a:lnTo>
                  <a:pt x="2461473" y="4612097"/>
                </a:lnTo>
                <a:lnTo>
                  <a:pt x="2734158" y="4690981"/>
                </a:lnTo>
                <a:lnTo>
                  <a:pt x="3015267" y="4748474"/>
                </a:lnTo>
                <a:lnTo>
                  <a:pt x="3303874" y="4783648"/>
                </a:lnTo>
                <a:lnTo>
                  <a:pt x="3599053" y="4795579"/>
                </a:lnTo>
                <a:lnTo>
                  <a:pt x="3894231" y="4783648"/>
                </a:lnTo>
                <a:lnTo>
                  <a:pt x="4182838" y="4748474"/>
                </a:lnTo>
                <a:lnTo>
                  <a:pt x="4463947" y="4690981"/>
                </a:lnTo>
                <a:lnTo>
                  <a:pt x="4736632" y="4612097"/>
                </a:lnTo>
                <a:lnTo>
                  <a:pt x="4999966" y="4512748"/>
                </a:lnTo>
                <a:lnTo>
                  <a:pt x="5253025" y="4393859"/>
                </a:lnTo>
                <a:lnTo>
                  <a:pt x="5494880" y="4256358"/>
                </a:lnTo>
                <a:lnTo>
                  <a:pt x="5724607" y="4101171"/>
                </a:lnTo>
                <a:lnTo>
                  <a:pt x="5941278" y="3929223"/>
                </a:lnTo>
                <a:lnTo>
                  <a:pt x="6143967" y="3741441"/>
                </a:lnTo>
                <a:lnTo>
                  <a:pt x="6331749" y="3538751"/>
                </a:lnTo>
                <a:lnTo>
                  <a:pt x="6503697" y="3322080"/>
                </a:lnTo>
                <a:lnTo>
                  <a:pt x="6658885" y="3092354"/>
                </a:lnTo>
                <a:lnTo>
                  <a:pt x="6796386" y="2850498"/>
                </a:lnTo>
                <a:lnTo>
                  <a:pt x="6915274" y="2597440"/>
                </a:lnTo>
                <a:lnTo>
                  <a:pt x="7014623" y="2334105"/>
                </a:lnTo>
                <a:lnTo>
                  <a:pt x="7093507" y="2061420"/>
                </a:lnTo>
                <a:lnTo>
                  <a:pt x="7151000" y="1780311"/>
                </a:lnTo>
                <a:lnTo>
                  <a:pt x="7186175" y="1491704"/>
                </a:lnTo>
                <a:lnTo>
                  <a:pt x="7198106" y="1196526"/>
                </a:lnTo>
                <a:lnTo>
                  <a:pt x="7186175" y="901348"/>
                </a:lnTo>
                <a:lnTo>
                  <a:pt x="7151000" y="612741"/>
                </a:lnTo>
                <a:lnTo>
                  <a:pt x="7093507" y="331632"/>
                </a:lnTo>
                <a:lnTo>
                  <a:pt x="7014623" y="58947"/>
                </a:lnTo>
                <a:lnTo>
                  <a:pt x="6992384" y="0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pPr>
              <a:lnSpc>
                <a:spcPct val="120000"/>
              </a:lnSpc>
              <a:defRPr/>
            </a:pPr>
            <a:endParaRPr lang="de-DE"/>
          </a:p>
        </p:txBody>
      </p:sp>
      <p:sp>
        <p:nvSpPr>
          <p:cNvPr id="9" name="object 3"/>
          <p:cNvSpPr/>
          <p:nvPr userDrawn="1"/>
        </p:nvSpPr>
        <p:spPr bwMode="auto">
          <a:xfrm>
            <a:off x="5559362" y="3040401"/>
            <a:ext cx="2049145" cy="2049145"/>
          </a:xfrm>
          <a:custGeom>
            <a:avLst/>
            <a:gdLst/>
            <a:ahLst/>
            <a:cxnLst/>
            <a:rect l="l" t="t" r="r" b="b"/>
            <a:pathLst>
              <a:path w="2049145" h="2049145" extrusionOk="0">
                <a:moveTo>
                  <a:pt x="1024432" y="0"/>
                </a:moveTo>
                <a:lnTo>
                  <a:pt x="940414" y="3395"/>
                </a:lnTo>
                <a:lnTo>
                  <a:pt x="858266" y="13407"/>
                </a:lnTo>
                <a:lnTo>
                  <a:pt x="778251" y="29772"/>
                </a:lnTo>
                <a:lnTo>
                  <a:pt x="700635" y="52225"/>
                </a:lnTo>
                <a:lnTo>
                  <a:pt x="625679" y="80504"/>
                </a:lnTo>
                <a:lnTo>
                  <a:pt x="553649" y="114344"/>
                </a:lnTo>
                <a:lnTo>
                  <a:pt x="484808" y="153482"/>
                </a:lnTo>
                <a:lnTo>
                  <a:pt x="419418" y="197654"/>
                </a:lnTo>
                <a:lnTo>
                  <a:pt x="357745" y="246597"/>
                </a:lnTo>
                <a:lnTo>
                  <a:pt x="300051" y="300047"/>
                </a:lnTo>
                <a:lnTo>
                  <a:pt x="246601" y="357740"/>
                </a:lnTo>
                <a:lnTo>
                  <a:pt x="197657" y="419413"/>
                </a:lnTo>
                <a:lnTo>
                  <a:pt x="153485" y="484802"/>
                </a:lnTo>
                <a:lnTo>
                  <a:pt x="114346" y="553644"/>
                </a:lnTo>
                <a:lnTo>
                  <a:pt x="80505" y="625674"/>
                </a:lnTo>
                <a:lnTo>
                  <a:pt x="52226" y="700630"/>
                </a:lnTo>
                <a:lnTo>
                  <a:pt x="29773" y="778247"/>
                </a:lnTo>
                <a:lnTo>
                  <a:pt x="13408" y="858262"/>
                </a:lnTo>
                <a:lnTo>
                  <a:pt x="3396" y="940412"/>
                </a:lnTo>
                <a:lnTo>
                  <a:pt x="0" y="1024432"/>
                </a:lnTo>
                <a:lnTo>
                  <a:pt x="3396" y="1108453"/>
                </a:lnTo>
                <a:lnTo>
                  <a:pt x="13408" y="1190602"/>
                </a:lnTo>
                <a:lnTo>
                  <a:pt x="29773" y="1270617"/>
                </a:lnTo>
                <a:lnTo>
                  <a:pt x="52226" y="1348235"/>
                </a:lnTo>
                <a:lnTo>
                  <a:pt x="80505" y="1423190"/>
                </a:lnTo>
                <a:lnTo>
                  <a:pt x="114346" y="1495221"/>
                </a:lnTo>
                <a:lnTo>
                  <a:pt x="153485" y="1564063"/>
                </a:lnTo>
                <a:lnTo>
                  <a:pt x="197657" y="1629452"/>
                </a:lnTo>
                <a:lnTo>
                  <a:pt x="246601" y="1691125"/>
                </a:lnTo>
                <a:lnTo>
                  <a:pt x="300051" y="1748818"/>
                </a:lnTo>
                <a:lnTo>
                  <a:pt x="357745" y="1802268"/>
                </a:lnTo>
                <a:lnTo>
                  <a:pt x="419418" y="1851211"/>
                </a:lnTo>
                <a:lnTo>
                  <a:pt x="484808" y="1895383"/>
                </a:lnTo>
                <a:lnTo>
                  <a:pt x="553649" y="1934521"/>
                </a:lnTo>
                <a:lnTo>
                  <a:pt x="625679" y="1968361"/>
                </a:lnTo>
                <a:lnTo>
                  <a:pt x="700635" y="1996639"/>
                </a:lnTo>
                <a:lnTo>
                  <a:pt x="778251" y="2019093"/>
                </a:lnTo>
                <a:lnTo>
                  <a:pt x="858266" y="2035457"/>
                </a:lnTo>
                <a:lnTo>
                  <a:pt x="940414" y="2045469"/>
                </a:lnTo>
                <a:lnTo>
                  <a:pt x="1024432" y="2048865"/>
                </a:lnTo>
                <a:lnTo>
                  <a:pt x="1108453" y="2045469"/>
                </a:lnTo>
                <a:lnTo>
                  <a:pt x="1190602" y="2035457"/>
                </a:lnTo>
                <a:lnTo>
                  <a:pt x="1270617" y="2019093"/>
                </a:lnTo>
                <a:lnTo>
                  <a:pt x="1348235" y="1996639"/>
                </a:lnTo>
                <a:lnTo>
                  <a:pt x="1423190" y="1968361"/>
                </a:lnTo>
                <a:lnTo>
                  <a:pt x="1495221" y="1934521"/>
                </a:lnTo>
                <a:lnTo>
                  <a:pt x="1564063" y="1895383"/>
                </a:lnTo>
                <a:lnTo>
                  <a:pt x="1629452" y="1851211"/>
                </a:lnTo>
                <a:lnTo>
                  <a:pt x="1691125" y="1802268"/>
                </a:lnTo>
                <a:lnTo>
                  <a:pt x="1748818" y="1748818"/>
                </a:lnTo>
                <a:lnTo>
                  <a:pt x="1802268" y="1691125"/>
                </a:lnTo>
                <a:lnTo>
                  <a:pt x="1851211" y="1629452"/>
                </a:lnTo>
                <a:lnTo>
                  <a:pt x="1895383" y="1564063"/>
                </a:lnTo>
                <a:lnTo>
                  <a:pt x="1934521" y="1495221"/>
                </a:lnTo>
                <a:lnTo>
                  <a:pt x="1968361" y="1423190"/>
                </a:lnTo>
                <a:lnTo>
                  <a:pt x="1996639" y="1348235"/>
                </a:lnTo>
                <a:lnTo>
                  <a:pt x="2019093" y="1270617"/>
                </a:lnTo>
                <a:lnTo>
                  <a:pt x="2035457" y="1190602"/>
                </a:lnTo>
                <a:lnTo>
                  <a:pt x="2045469" y="1108453"/>
                </a:lnTo>
                <a:lnTo>
                  <a:pt x="2048865" y="1024432"/>
                </a:lnTo>
                <a:lnTo>
                  <a:pt x="2045469" y="940412"/>
                </a:lnTo>
                <a:lnTo>
                  <a:pt x="2035457" y="858262"/>
                </a:lnTo>
                <a:lnTo>
                  <a:pt x="2019093" y="778247"/>
                </a:lnTo>
                <a:lnTo>
                  <a:pt x="1996639" y="700630"/>
                </a:lnTo>
                <a:lnTo>
                  <a:pt x="1968361" y="625674"/>
                </a:lnTo>
                <a:lnTo>
                  <a:pt x="1934521" y="553644"/>
                </a:lnTo>
                <a:lnTo>
                  <a:pt x="1895383" y="484802"/>
                </a:lnTo>
                <a:lnTo>
                  <a:pt x="1851211" y="419413"/>
                </a:lnTo>
                <a:lnTo>
                  <a:pt x="1802268" y="357740"/>
                </a:lnTo>
                <a:lnTo>
                  <a:pt x="1748818" y="300047"/>
                </a:lnTo>
                <a:lnTo>
                  <a:pt x="1691125" y="246597"/>
                </a:lnTo>
                <a:lnTo>
                  <a:pt x="1629452" y="197654"/>
                </a:lnTo>
                <a:lnTo>
                  <a:pt x="1564063" y="153482"/>
                </a:lnTo>
                <a:lnTo>
                  <a:pt x="1495221" y="114344"/>
                </a:lnTo>
                <a:lnTo>
                  <a:pt x="1423190" y="80504"/>
                </a:lnTo>
                <a:lnTo>
                  <a:pt x="1348235" y="52225"/>
                </a:lnTo>
                <a:lnTo>
                  <a:pt x="1270617" y="29772"/>
                </a:lnTo>
                <a:lnTo>
                  <a:pt x="1190602" y="13407"/>
                </a:lnTo>
                <a:lnTo>
                  <a:pt x="1108453" y="3395"/>
                </a:lnTo>
                <a:lnTo>
                  <a:pt x="102443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>
              <a:defRPr/>
            </a:pPr>
            <a:endParaRPr lang="de-DE"/>
          </a:p>
        </p:txBody>
      </p:sp>
      <p:sp>
        <p:nvSpPr>
          <p:cNvPr id="10" name="object 8"/>
          <p:cNvSpPr txBox="1"/>
          <p:nvPr userDrawn="1"/>
        </p:nvSpPr>
        <p:spPr bwMode="auto">
          <a:xfrm>
            <a:off x="5907214" y="1625721"/>
            <a:ext cx="1295400" cy="30649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895"/>
              </a:lnSpc>
              <a:defRPr/>
            </a:pPr>
            <a:r>
              <a:rPr lang="de-DE" sz="20000" b="1">
                <a:solidFill>
                  <a:srgbClr val="BFBFBF"/>
                </a:solidFill>
                <a:latin typeface="Arial"/>
                <a:cs typeface="Arial"/>
              </a:rPr>
              <a:t>„</a:t>
            </a:r>
            <a:endParaRPr lang="de-DE" sz="20000">
              <a:latin typeface="Arial"/>
              <a:cs typeface="Arial"/>
            </a:endParaRPr>
          </a:p>
        </p:txBody>
      </p:sp>
      <p:sp>
        <p:nvSpPr>
          <p:cNvPr id="11" name="Textplatzhalter 8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1695600" y="936000"/>
            <a:ext cx="4834626" cy="1852276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chemeClr val="bg1"/>
                </a:solidFill>
              </a:defRPr>
            </a:lvl1pPr>
            <a:lvl2pPr>
              <a:defRPr sz="3400" b="1">
                <a:solidFill>
                  <a:schemeClr val="bg1"/>
                </a:solidFill>
              </a:defRPr>
            </a:lvl2pPr>
            <a:lvl3pPr>
              <a:defRPr sz="3400" b="1">
                <a:solidFill>
                  <a:schemeClr val="bg1"/>
                </a:solidFill>
              </a:defRPr>
            </a:lvl3pPr>
            <a:lvl4pPr>
              <a:defRPr sz="3400" b="1">
                <a:solidFill>
                  <a:schemeClr val="bg1"/>
                </a:solidFill>
              </a:defRPr>
            </a:lvl4pPr>
            <a:lvl5pPr>
              <a:defRPr sz="34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Zitat durch Klicken hinzufügen</a:t>
            </a:r>
            <a:endParaRPr/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1695600" y="3024000"/>
            <a:ext cx="3805721" cy="463994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13" name="ITLR Logo"/>
          <p:cNvSpPr>
            <a:spLocks noGrp="1" noChangeAspect="1"/>
          </p:cNvSpPr>
          <p:nvPr>
            <p:ph type="pic" sz="quarter" idx="17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_Titel 1 Institute Sublogo unte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Bildplatzhalter 8"/>
          <p:cNvSpPr>
            <a:spLocks noGrp="1"/>
          </p:cNvSpPr>
          <p:nvPr>
            <p:ph type="pic" sz="quarter" idx="10"/>
          </p:nvPr>
        </p:nvSpPr>
        <p:spPr bwMode="auto">
          <a:xfrm>
            <a:off x="1" y="1407601"/>
            <a:ext cx="4711700" cy="367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72000"/>
          <a:lstStyle>
            <a:lvl1pPr marL="0" indent="0">
              <a:buNone/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5" name="Textplatzhalter 9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/>
            </a:lvl1pPr>
          </a:lstStyle>
          <a:p>
            <a:pPr lvl="0">
              <a:defRPr/>
            </a:pPr>
            <a:r>
              <a:rPr lang="de-DE"/>
              <a:t>Institute of Aerospace Thermodynamics (ITLR)</a:t>
            </a:r>
          </a:p>
        </p:txBody>
      </p:sp>
      <p:sp>
        <p:nvSpPr>
          <p:cNvPr id="6" name="Titel 14"/>
          <p:cNvSpPr>
            <a:spLocks noGrp="1" noChangeAspect="1"/>
          </p:cNvSpPr>
          <p:nvPr>
            <p:ph type="ctrTitle"/>
          </p:nvPr>
        </p:nvSpPr>
        <p:spPr bwMode="auto">
          <a:xfrm>
            <a:off x="3905371" y="0"/>
            <a:ext cx="5238629" cy="5079601"/>
          </a:xfrm>
          <a:custGeom>
            <a:avLst/>
            <a:gdLst>
              <a:gd name="connsiteX0" fmla="*/ 3208825 w 5540464"/>
              <a:gd name="connsiteY0" fmla="*/ 0 h 5372273"/>
              <a:gd name="connsiteX1" fmla="*/ 5477807 w 5540464"/>
              <a:gd name="connsiteY1" fmla="*/ 939843 h 5372273"/>
              <a:gd name="connsiteX2" fmla="*/ 5540464 w 5540464"/>
              <a:gd name="connsiteY2" fmla="*/ 1008784 h 5372273"/>
              <a:gd name="connsiteX3" fmla="*/ 5540464 w 5540464"/>
              <a:gd name="connsiteY3" fmla="*/ 5372273 h 5372273"/>
              <a:gd name="connsiteX4" fmla="*/ 843928 w 5540464"/>
              <a:gd name="connsiteY4" fmla="*/ 5372273 h 5372273"/>
              <a:gd name="connsiteX5" fmla="*/ 732740 w 5540464"/>
              <a:gd name="connsiteY5" fmla="*/ 5249936 h 5372273"/>
              <a:gd name="connsiteX6" fmla="*/ 0 w 5540464"/>
              <a:gd name="connsiteY6" fmla="*/ 3208825 h 5372273"/>
              <a:gd name="connsiteX7" fmla="*/ 3208825 w 5540464"/>
              <a:gd name="connsiteY7" fmla="*/ 0 h 5372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40464" h="5372273" extrusionOk="0">
                <a:moveTo>
                  <a:pt x="3208825" y="0"/>
                </a:moveTo>
                <a:cubicBezTo>
                  <a:pt x="4094918" y="0"/>
                  <a:pt x="4897124" y="359160"/>
                  <a:pt x="5477807" y="939843"/>
                </a:cubicBezTo>
                <a:lnTo>
                  <a:pt x="5540464" y="1008784"/>
                </a:lnTo>
                <a:lnTo>
                  <a:pt x="5540464" y="5372273"/>
                </a:lnTo>
                <a:lnTo>
                  <a:pt x="843928" y="5372273"/>
                </a:lnTo>
                <a:lnTo>
                  <a:pt x="732740" y="5249936"/>
                </a:lnTo>
                <a:cubicBezTo>
                  <a:pt x="274982" y="4695262"/>
                  <a:pt x="0" y="3984156"/>
                  <a:pt x="0" y="3208825"/>
                </a:cubicBezTo>
                <a:cubicBezTo>
                  <a:pt x="0" y="1436640"/>
                  <a:pt x="1436640" y="0"/>
                  <a:pt x="3208825" y="0"/>
                </a:cubicBezTo>
                <a:close/>
              </a:path>
            </a:pathLst>
          </a:custGeom>
          <a:solidFill>
            <a:schemeClr val="accent3"/>
          </a:solidFill>
        </p:spPr>
        <p:txBody>
          <a:bodyPr wrap="square" lIns="1008000" tIns="0" rIns="0" bIns="1044000" anchor="ctr" anchorCtr="0">
            <a:noAutofit/>
          </a:bodyPr>
          <a:lstStyle>
            <a:lvl1pPr marL="0" indent="0" algn="l">
              <a:lnSpc>
                <a:spcPct val="90000"/>
              </a:lnSpc>
              <a:defRPr sz="800" b="1">
                <a:solidFill>
                  <a:schemeClr val="accent3"/>
                </a:solidFill>
              </a:defRPr>
            </a:lvl1pPr>
          </a:lstStyle>
          <a:p>
            <a:pPr>
              <a:defRPr/>
            </a:pPr>
            <a:r>
              <a:rPr lang="de-DE"/>
              <a:t>Titelmasterformat durch Klicken bearbeiten</a:t>
            </a:r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 bwMode="auto">
          <a:xfrm>
            <a:off x="4514041" y="4185236"/>
            <a:ext cx="4090003" cy="42840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>
              <a:defRPr/>
            </a:pPr>
            <a:r>
              <a:rPr lang="de-DE"/>
              <a:t>Formatvorlage des Untertitelmasters durch Klicken bearbeiten</a:t>
            </a:r>
          </a:p>
        </p:txBody>
      </p:sp>
      <p:sp>
        <p:nvSpPr>
          <p:cNvPr id="8" name="Textplatzhalter 6"/>
          <p:cNvSpPr>
            <a:spLocks noGrp="1"/>
          </p:cNvSpPr>
          <p:nvPr>
            <p:ph type="body" sz="quarter" idx="16"/>
          </p:nvPr>
        </p:nvSpPr>
        <p:spPr bwMode="auto">
          <a:xfrm>
            <a:off x="4514363" y="1112473"/>
            <a:ext cx="4102223" cy="2974440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9" name="ITLR Logo"/>
          <p:cNvSpPr>
            <a:spLocks noGrp="1"/>
          </p:cNvSpPr>
          <p:nvPr>
            <p:ph type="pic" sz="quarter" idx="17"/>
          </p:nvPr>
        </p:nvSpPr>
        <p:spPr bwMode="auto">
          <a:xfrm>
            <a:off x="0" y="4431601"/>
            <a:ext cx="1728000" cy="64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  <p:pic>
        <p:nvPicPr>
          <p:cNvPr id="10" name="Grafik 14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98334" y="344529"/>
            <a:ext cx="2136071" cy="4319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_Titel 2 Institute Sublogo Kre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4514850" y="1616528"/>
            <a:ext cx="4160838" cy="3204106"/>
          </a:xfrm>
        </p:spPr>
        <p:txBody>
          <a:bodyPr anchor="b"/>
          <a:lstStyle>
            <a:lvl1pPr marL="0" indent="0"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Hier Headline eingeben</a:t>
            </a:r>
            <a:endParaRPr/>
          </a:p>
        </p:txBody>
      </p:sp>
      <p:sp>
        <p:nvSpPr>
          <p:cNvPr id="5" name="Bildplatzhalter 8"/>
          <p:cNvSpPr>
            <a:spLocks noGrp="1"/>
          </p:cNvSpPr>
          <p:nvPr>
            <p:ph type="pic" sz="quarter" idx="10"/>
          </p:nvPr>
        </p:nvSpPr>
        <p:spPr bwMode="auto">
          <a:xfrm>
            <a:off x="0" y="1407600"/>
            <a:ext cx="4514364" cy="43092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72000"/>
          <a:lstStyle>
            <a:lvl1pPr marL="0" indent="0">
              <a:buNone/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Titel 14"/>
          <p:cNvSpPr>
            <a:spLocks noGrp="1" noChangeAspect="1"/>
          </p:cNvSpPr>
          <p:nvPr>
            <p:ph type="ctrTitle"/>
          </p:nvPr>
        </p:nvSpPr>
        <p:spPr bwMode="auto">
          <a:xfrm>
            <a:off x="3606692" y="342727"/>
            <a:ext cx="5540464" cy="5372273"/>
          </a:xfrm>
          <a:custGeom>
            <a:avLst/>
            <a:gdLst>
              <a:gd name="connsiteX0" fmla="*/ 3208825 w 5540464"/>
              <a:gd name="connsiteY0" fmla="*/ 0 h 5372273"/>
              <a:gd name="connsiteX1" fmla="*/ 5477807 w 5540464"/>
              <a:gd name="connsiteY1" fmla="*/ 939843 h 5372273"/>
              <a:gd name="connsiteX2" fmla="*/ 5540464 w 5540464"/>
              <a:gd name="connsiteY2" fmla="*/ 1008784 h 5372273"/>
              <a:gd name="connsiteX3" fmla="*/ 5540464 w 5540464"/>
              <a:gd name="connsiteY3" fmla="*/ 5372273 h 5372273"/>
              <a:gd name="connsiteX4" fmla="*/ 843928 w 5540464"/>
              <a:gd name="connsiteY4" fmla="*/ 5372273 h 5372273"/>
              <a:gd name="connsiteX5" fmla="*/ 732740 w 5540464"/>
              <a:gd name="connsiteY5" fmla="*/ 5249936 h 5372273"/>
              <a:gd name="connsiteX6" fmla="*/ 0 w 5540464"/>
              <a:gd name="connsiteY6" fmla="*/ 3208825 h 5372273"/>
              <a:gd name="connsiteX7" fmla="*/ 3208825 w 5540464"/>
              <a:gd name="connsiteY7" fmla="*/ 0 h 5372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40464" h="5372273" extrusionOk="0">
                <a:moveTo>
                  <a:pt x="3208825" y="0"/>
                </a:moveTo>
                <a:cubicBezTo>
                  <a:pt x="4094918" y="0"/>
                  <a:pt x="4897124" y="359160"/>
                  <a:pt x="5477807" y="939843"/>
                </a:cubicBezTo>
                <a:lnTo>
                  <a:pt x="5540464" y="1008784"/>
                </a:lnTo>
                <a:lnTo>
                  <a:pt x="5540464" y="5372273"/>
                </a:lnTo>
                <a:lnTo>
                  <a:pt x="843928" y="5372273"/>
                </a:lnTo>
                <a:lnTo>
                  <a:pt x="732740" y="5249936"/>
                </a:lnTo>
                <a:cubicBezTo>
                  <a:pt x="274982" y="4695262"/>
                  <a:pt x="0" y="3984156"/>
                  <a:pt x="0" y="3208825"/>
                </a:cubicBezTo>
                <a:cubicBezTo>
                  <a:pt x="0" y="1436640"/>
                  <a:pt x="1436640" y="0"/>
                  <a:pt x="3208825" y="0"/>
                </a:cubicBezTo>
                <a:close/>
              </a:path>
            </a:pathLst>
          </a:custGeom>
          <a:solidFill>
            <a:schemeClr val="accent3"/>
          </a:solidFill>
        </p:spPr>
        <p:txBody>
          <a:bodyPr wrap="square" lIns="1008000" tIns="0" rIns="0" bIns="1044000" anchor="ctr" anchorCtr="0">
            <a:noAutofit/>
          </a:bodyPr>
          <a:lstStyle>
            <a:lvl1pPr marL="0" indent="0" algn="l">
              <a:lnSpc>
                <a:spcPct val="90000"/>
              </a:lnSpc>
              <a:defRPr sz="800" b="1">
                <a:solidFill>
                  <a:schemeClr val="accent3"/>
                </a:solidFill>
              </a:defRPr>
            </a:lvl1pPr>
          </a:lstStyle>
          <a:p>
            <a:pPr>
              <a:defRPr/>
            </a:pPr>
            <a:r>
              <a:rPr lang="de-DE"/>
              <a:t>Titelmasterformat durch Klicken bearbeiten</a:t>
            </a:r>
          </a:p>
        </p:txBody>
      </p:sp>
      <p:sp>
        <p:nvSpPr>
          <p:cNvPr id="7" name="Textplatzhalter 9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/>
            </a:lvl1pPr>
          </a:lstStyle>
          <a:p>
            <a:pPr lvl="0">
              <a:defRPr/>
            </a:pPr>
            <a:r>
              <a:rPr lang="de-DE"/>
              <a:t>Institute of Aerospace Thermodynamics (ITLR)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 bwMode="auto">
          <a:xfrm>
            <a:off x="4514364" y="4820635"/>
            <a:ext cx="4197836" cy="42840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>
              <a:defRPr/>
            </a:pPr>
            <a:r>
              <a:rPr lang="de-DE"/>
              <a:t>Formatvorlage des Untertitelmasters durch Klicken bearbeiten</a:t>
            </a:r>
          </a:p>
        </p:txBody>
      </p:sp>
      <p:sp>
        <p:nvSpPr>
          <p:cNvPr id="9" name="Textplatzhalter 6"/>
          <p:cNvSpPr>
            <a:spLocks noGrp="1"/>
          </p:cNvSpPr>
          <p:nvPr>
            <p:ph type="body" sz="quarter" idx="16"/>
          </p:nvPr>
        </p:nvSpPr>
        <p:spPr bwMode="auto">
          <a:xfrm>
            <a:off x="4514364" y="1747872"/>
            <a:ext cx="4210378" cy="2974440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0" name="ITLR Logo"/>
          <p:cNvSpPr>
            <a:spLocks noGrp="1"/>
          </p:cNvSpPr>
          <p:nvPr>
            <p:ph type="pic" sz="quarter" idx="17"/>
          </p:nvPr>
        </p:nvSpPr>
        <p:spPr bwMode="auto">
          <a:xfrm>
            <a:off x="0" y="5068801"/>
            <a:ext cx="1728000" cy="64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  <p:pic>
        <p:nvPicPr>
          <p:cNvPr id="11" name="Grafik 13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98334" y="344529"/>
            <a:ext cx="2136071" cy="4319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_Titel 3 Institute Bild im Kre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5"/>
          <p:cNvSpPr/>
          <p:nvPr userDrawn="1"/>
        </p:nvSpPr>
        <p:spPr bwMode="auto">
          <a:xfrm>
            <a:off x="0" y="1407600"/>
            <a:ext cx="9144000" cy="43073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Bildplatzhalter 4"/>
          <p:cNvSpPr>
            <a:spLocks noGrp="1"/>
          </p:cNvSpPr>
          <p:nvPr>
            <p:ph type="pic" sz="quarter" idx="15"/>
          </p:nvPr>
        </p:nvSpPr>
        <p:spPr bwMode="auto">
          <a:xfrm>
            <a:off x="4970584" y="1004398"/>
            <a:ext cx="3913200" cy="39120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Textplatzhalter 9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/>
            </a:lvl1pPr>
          </a:lstStyle>
          <a:p>
            <a:pPr lvl="0">
              <a:defRPr/>
            </a:pPr>
            <a:r>
              <a:rPr lang="de-DE"/>
              <a:t>Institute of Aerospace Thermodynamics (ITLR)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7" hasCustomPrompt="1"/>
          </p:nvPr>
        </p:nvSpPr>
        <p:spPr bwMode="auto">
          <a:xfrm>
            <a:off x="388205" y="1618406"/>
            <a:ext cx="4536000" cy="2520000"/>
          </a:xfr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Textmasterformat bearbeiten</a:t>
            </a:r>
            <a:endParaRPr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8" hasCustomPrompt="1"/>
          </p:nvPr>
        </p:nvSpPr>
        <p:spPr bwMode="auto">
          <a:xfrm>
            <a:off x="388938" y="4215600"/>
            <a:ext cx="4535487" cy="654050"/>
          </a:xfrm>
        </p:spPr>
        <p:txBody>
          <a:bodyPr/>
          <a:lstStyle>
            <a:lvl1pPr marL="0" indent="0">
              <a:lnSpc>
                <a:spcPct val="110000"/>
              </a:lnSpc>
              <a:spcBef>
                <a:spcPts val="0"/>
              </a:spcBef>
              <a:buFontTx/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buFontTx/>
              <a:buNone/>
              <a:defRPr sz="1600">
                <a:solidFill>
                  <a:schemeClr val="bg1"/>
                </a:solidFill>
              </a:defRPr>
            </a:lvl3pPr>
            <a:lvl4pPr marL="0" indent="0">
              <a:buFontTx/>
              <a:buNone/>
              <a:defRPr sz="1600">
                <a:solidFill>
                  <a:schemeClr val="bg1"/>
                </a:solidFill>
              </a:defRPr>
            </a:lvl4pPr>
            <a:lvl5pPr marL="0" indent="0">
              <a:buFontTx/>
              <a:buNone/>
              <a:defRPr sz="1600">
                <a:solidFill>
                  <a:schemeClr val="bg1"/>
                </a:solidFill>
              </a:defRPr>
            </a:lvl5pPr>
          </a:lstStyle>
          <a:p>
            <a:pPr>
              <a:defRPr/>
            </a:pPr>
            <a:r>
              <a:rPr lang="de-DE"/>
              <a:t>Formatvorlage des Untertitelmasters durch Klicken bearbeiten</a:t>
            </a:r>
            <a:endParaRPr/>
          </a:p>
        </p:txBody>
      </p:sp>
      <p:sp>
        <p:nvSpPr>
          <p:cNvPr id="9" name="ITLR Logo"/>
          <p:cNvSpPr>
            <a:spLocks noGrp="1"/>
          </p:cNvSpPr>
          <p:nvPr>
            <p:ph type="pic" sz="quarter" idx="19"/>
          </p:nvPr>
        </p:nvSpPr>
        <p:spPr bwMode="auto">
          <a:xfrm>
            <a:off x="0" y="5066999"/>
            <a:ext cx="1728000" cy="64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  <p:pic>
        <p:nvPicPr>
          <p:cNvPr id="10" name="Grafi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98334" y="344529"/>
            <a:ext cx="2136071" cy="4319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_Titel 4 Institute Bild im Kre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5"/>
          <p:cNvSpPr/>
          <p:nvPr userDrawn="1"/>
        </p:nvSpPr>
        <p:spPr bwMode="auto">
          <a:xfrm>
            <a:off x="0" y="1407601"/>
            <a:ext cx="9144000" cy="367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Bildplatzhalter 4"/>
          <p:cNvSpPr>
            <a:spLocks noGrp="1"/>
          </p:cNvSpPr>
          <p:nvPr>
            <p:ph type="pic" sz="quarter" idx="15"/>
          </p:nvPr>
        </p:nvSpPr>
        <p:spPr bwMode="auto">
          <a:xfrm>
            <a:off x="4970584" y="1004398"/>
            <a:ext cx="3913200" cy="39120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Textplatzhalter 9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/>
            </a:lvl1pPr>
          </a:lstStyle>
          <a:p>
            <a:pPr lvl="0">
              <a:defRPr/>
            </a:pPr>
            <a:r>
              <a:rPr lang="de-DE"/>
              <a:t>Institute of Aerospace Thermodynamics (ITLR)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388207" y="1618407"/>
            <a:ext cx="4534828" cy="1980000"/>
          </a:xfr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Textmasterformat bearbeiten</a:t>
            </a:r>
            <a:endParaRPr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8" hasCustomPrompt="1"/>
          </p:nvPr>
        </p:nvSpPr>
        <p:spPr bwMode="auto">
          <a:xfrm>
            <a:off x="388938" y="3690000"/>
            <a:ext cx="4535487" cy="654050"/>
          </a:xfrm>
        </p:spPr>
        <p:txBody>
          <a:bodyPr/>
          <a:lstStyle>
            <a:lvl1pPr marL="0" indent="0">
              <a:lnSpc>
                <a:spcPct val="110000"/>
              </a:lnSpc>
              <a:spcBef>
                <a:spcPts val="0"/>
              </a:spcBef>
              <a:buFontTx/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buFontTx/>
              <a:buNone/>
              <a:defRPr sz="1600">
                <a:solidFill>
                  <a:schemeClr val="bg1"/>
                </a:solidFill>
              </a:defRPr>
            </a:lvl3pPr>
            <a:lvl4pPr marL="0" indent="0">
              <a:buFontTx/>
              <a:buNone/>
              <a:defRPr sz="1600">
                <a:solidFill>
                  <a:schemeClr val="bg1"/>
                </a:solidFill>
              </a:defRPr>
            </a:lvl4pPr>
            <a:lvl5pPr marL="0" indent="0">
              <a:buFontTx/>
              <a:buNone/>
              <a:defRPr sz="1600">
                <a:solidFill>
                  <a:schemeClr val="bg1"/>
                </a:solidFill>
              </a:defRPr>
            </a:lvl5pPr>
          </a:lstStyle>
          <a:p>
            <a:pPr>
              <a:defRPr/>
            </a:pPr>
            <a:r>
              <a:rPr lang="de-DE"/>
              <a:t>Formatvorlage des Untertitelmasters durch Klicken bearbeiten</a:t>
            </a:r>
            <a:endParaRPr/>
          </a:p>
        </p:txBody>
      </p:sp>
      <p:sp>
        <p:nvSpPr>
          <p:cNvPr id="9" name="ITLR Logo"/>
          <p:cNvSpPr>
            <a:spLocks noGrp="1"/>
          </p:cNvSpPr>
          <p:nvPr>
            <p:ph type="pic" sz="quarter" idx="17"/>
          </p:nvPr>
        </p:nvSpPr>
        <p:spPr bwMode="auto">
          <a:xfrm>
            <a:off x="0" y="4431601"/>
            <a:ext cx="1728000" cy="64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  <p:pic>
        <p:nvPicPr>
          <p:cNvPr id="10" name="Grafik 11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98334" y="344529"/>
            <a:ext cx="2136071" cy="4319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3_Titel 1 Institute Sublogo unte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Bildplatzhalter 6"/>
          <p:cNvSpPr>
            <a:spLocks noGrp="1" noChangeAspect="1"/>
          </p:cNvSpPr>
          <p:nvPr>
            <p:ph type="pic" sz="quarter" idx="14" hasCustomPrompt="1"/>
          </p:nvPr>
        </p:nvSpPr>
        <p:spPr bwMode="auto">
          <a:xfrm>
            <a:off x="7253288" y="5216400"/>
            <a:ext cx="1415910" cy="367200"/>
          </a:xfrm>
        </p:spPr>
        <p:txBody>
          <a:bodyPr/>
          <a:lstStyle>
            <a:lvl1pPr marL="0" indent="0">
              <a:buFontTx/>
              <a:buNone/>
              <a:defRPr sz="1100"/>
            </a:lvl1pPr>
          </a:lstStyle>
          <a:p>
            <a:pPr>
              <a:defRPr/>
            </a:pPr>
            <a:r>
              <a:rPr lang="de-DE"/>
              <a:t>Sublogo einfügen</a:t>
            </a:r>
            <a:endParaRPr/>
          </a:p>
        </p:txBody>
      </p:sp>
      <p:sp>
        <p:nvSpPr>
          <p:cNvPr id="5" name="Bildplatzhalter 8"/>
          <p:cNvSpPr>
            <a:spLocks noGrp="1"/>
          </p:cNvSpPr>
          <p:nvPr>
            <p:ph type="pic" sz="quarter" idx="10"/>
          </p:nvPr>
        </p:nvSpPr>
        <p:spPr bwMode="auto">
          <a:xfrm>
            <a:off x="1" y="1407601"/>
            <a:ext cx="4711700" cy="367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72000"/>
          <a:lstStyle>
            <a:lvl1pPr marL="0" indent="0">
              <a:buNone/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Textplatzhalter 9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/>
            </a:lvl1pPr>
          </a:lstStyle>
          <a:p>
            <a:pPr lvl="0">
              <a:defRPr/>
            </a:pPr>
            <a:r>
              <a:rPr lang="de-DE"/>
              <a:t>Institute of Aerospace Thermodynamics (ITLR)</a:t>
            </a:r>
          </a:p>
        </p:txBody>
      </p:sp>
      <p:sp>
        <p:nvSpPr>
          <p:cNvPr id="7" name="Titel 14"/>
          <p:cNvSpPr>
            <a:spLocks noGrp="1" noChangeAspect="1"/>
          </p:cNvSpPr>
          <p:nvPr>
            <p:ph type="ctrTitle"/>
          </p:nvPr>
        </p:nvSpPr>
        <p:spPr bwMode="auto">
          <a:xfrm>
            <a:off x="3905371" y="0"/>
            <a:ext cx="5238629" cy="5079601"/>
          </a:xfrm>
          <a:custGeom>
            <a:avLst/>
            <a:gdLst>
              <a:gd name="connsiteX0" fmla="*/ 3208825 w 5540464"/>
              <a:gd name="connsiteY0" fmla="*/ 0 h 5372273"/>
              <a:gd name="connsiteX1" fmla="*/ 5477807 w 5540464"/>
              <a:gd name="connsiteY1" fmla="*/ 939843 h 5372273"/>
              <a:gd name="connsiteX2" fmla="*/ 5540464 w 5540464"/>
              <a:gd name="connsiteY2" fmla="*/ 1008784 h 5372273"/>
              <a:gd name="connsiteX3" fmla="*/ 5540464 w 5540464"/>
              <a:gd name="connsiteY3" fmla="*/ 5372273 h 5372273"/>
              <a:gd name="connsiteX4" fmla="*/ 843928 w 5540464"/>
              <a:gd name="connsiteY4" fmla="*/ 5372273 h 5372273"/>
              <a:gd name="connsiteX5" fmla="*/ 732740 w 5540464"/>
              <a:gd name="connsiteY5" fmla="*/ 5249936 h 5372273"/>
              <a:gd name="connsiteX6" fmla="*/ 0 w 5540464"/>
              <a:gd name="connsiteY6" fmla="*/ 3208825 h 5372273"/>
              <a:gd name="connsiteX7" fmla="*/ 3208825 w 5540464"/>
              <a:gd name="connsiteY7" fmla="*/ 0 h 5372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40464" h="5372273" extrusionOk="0">
                <a:moveTo>
                  <a:pt x="3208825" y="0"/>
                </a:moveTo>
                <a:cubicBezTo>
                  <a:pt x="4094918" y="0"/>
                  <a:pt x="4897124" y="359160"/>
                  <a:pt x="5477807" y="939843"/>
                </a:cubicBezTo>
                <a:lnTo>
                  <a:pt x="5540464" y="1008784"/>
                </a:lnTo>
                <a:lnTo>
                  <a:pt x="5540464" y="5372273"/>
                </a:lnTo>
                <a:lnTo>
                  <a:pt x="843928" y="5372273"/>
                </a:lnTo>
                <a:lnTo>
                  <a:pt x="732740" y="5249936"/>
                </a:lnTo>
                <a:cubicBezTo>
                  <a:pt x="274982" y="4695262"/>
                  <a:pt x="0" y="3984156"/>
                  <a:pt x="0" y="3208825"/>
                </a:cubicBezTo>
                <a:cubicBezTo>
                  <a:pt x="0" y="1436640"/>
                  <a:pt x="1436640" y="0"/>
                  <a:pt x="3208825" y="0"/>
                </a:cubicBezTo>
                <a:close/>
              </a:path>
            </a:pathLst>
          </a:custGeom>
          <a:solidFill>
            <a:schemeClr val="accent3"/>
          </a:solidFill>
        </p:spPr>
        <p:txBody>
          <a:bodyPr wrap="square" lIns="1008000" tIns="0" rIns="0" bIns="1044000" anchor="ctr" anchorCtr="0">
            <a:noAutofit/>
          </a:bodyPr>
          <a:lstStyle>
            <a:lvl1pPr marL="0" indent="0" algn="l">
              <a:lnSpc>
                <a:spcPct val="90000"/>
              </a:lnSpc>
              <a:defRPr sz="800" b="1">
                <a:solidFill>
                  <a:schemeClr val="accent3"/>
                </a:solidFill>
              </a:defRPr>
            </a:lvl1pPr>
          </a:lstStyle>
          <a:p>
            <a:pPr>
              <a:defRPr/>
            </a:pPr>
            <a:r>
              <a:rPr lang="de-DE"/>
              <a:t>Titelmasterformat durch Klicken bearbeiten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 bwMode="auto">
          <a:xfrm>
            <a:off x="4514041" y="4185236"/>
            <a:ext cx="4090003" cy="42840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>
              <a:defRPr/>
            </a:pPr>
            <a:r>
              <a:rPr lang="de-DE"/>
              <a:t>Formatvorlage des Untertitelmasters durch Klicken bearbeiten</a:t>
            </a:r>
          </a:p>
        </p:txBody>
      </p:sp>
      <p:sp>
        <p:nvSpPr>
          <p:cNvPr id="9" name="Textplatzhalter 6"/>
          <p:cNvSpPr>
            <a:spLocks noGrp="1"/>
          </p:cNvSpPr>
          <p:nvPr>
            <p:ph type="body" sz="quarter" idx="16"/>
          </p:nvPr>
        </p:nvSpPr>
        <p:spPr bwMode="auto">
          <a:xfrm>
            <a:off x="4514363" y="1112473"/>
            <a:ext cx="4102223" cy="2974440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0" name="ITLR Logo"/>
          <p:cNvSpPr>
            <a:spLocks noGrp="1"/>
          </p:cNvSpPr>
          <p:nvPr>
            <p:ph type="pic" sz="quarter" idx="17"/>
          </p:nvPr>
        </p:nvSpPr>
        <p:spPr bwMode="auto">
          <a:xfrm>
            <a:off x="0" y="4431601"/>
            <a:ext cx="1728000" cy="64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  <p:pic>
        <p:nvPicPr>
          <p:cNvPr id="11" name="Grafik 14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98334" y="344529"/>
            <a:ext cx="2136071" cy="4319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3_Titel 2 Institute Sublogo Kre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4514850" y="1616528"/>
            <a:ext cx="4160838" cy="3204106"/>
          </a:xfrm>
        </p:spPr>
        <p:txBody>
          <a:bodyPr anchor="b"/>
          <a:lstStyle>
            <a:lvl1pPr marL="0" indent="0"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Hier Headline eingeben</a:t>
            </a:r>
            <a:endParaRPr/>
          </a:p>
        </p:txBody>
      </p:sp>
      <p:sp>
        <p:nvSpPr>
          <p:cNvPr id="5" name="Bildplatzhalter 8"/>
          <p:cNvSpPr>
            <a:spLocks noGrp="1"/>
          </p:cNvSpPr>
          <p:nvPr>
            <p:ph type="pic" sz="quarter" idx="10"/>
          </p:nvPr>
        </p:nvSpPr>
        <p:spPr bwMode="auto">
          <a:xfrm>
            <a:off x="0" y="1407600"/>
            <a:ext cx="4514364" cy="43092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72000"/>
          <a:lstStyle>
            <a:lvl1pPr marL="0" indent="0">
              <a:buNone/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Titel 14"/>
          <p:cNvSpPr>
            <a:spLocks noGrp="1" noChangeAspect="1"/>
          </p:cNvSpPr>
          <p:nvPr>
            <p:ph type="ctrTitle"/>
          </p:nvPr>
        </p:nvSpPr>
        <p:spPr bwMode="auto">
          <a:xfrm>
            <a:off x="3606692" y="342727"/>
            <a:ext cx="5540464" cy="5372273"/>
          </a:xfrm>
          <a:custGeom>
            <a:avLst/>
            <a:gdLst>
              <a:gd name="connsiteX0" fmla="*/ 3208825 w 5540464"/>
              <a:gd name="connsiteY0" fmla="*/ 0 h 5372273"/>
              <a:gd name="connsiteX1" fmla="*/ 5477807 w 5540464"/>
              <a:gd name="connsiteY1" fmla="*/ 939843 h 5372273"/>
              <a:gd name="connsiteX2" fmla="*/ 5540464 w 5540464"/>
              <a:gd name="connsiteY2" fmla="*/ 1008784 h 5372273"/>
              <a:gd name="connsiteX3" fmla="*/ 5540464 w 5540464"/>
              <a:gd name="connsiteY3" fmla="*/ 5372273 h 5372273"/>
              <a:gd name="connsiteX4" fmla="*/ 843928 w 5540464"/>
              <a:gd name="connsiteY4" fmla="*/ 5372273 h 5372273"/>
              <a:gd name="connsiteX5" fmla="*/ 732740 w 5540464"/>
              <a:gd name="connsiteY5" fmla="*/ 5249936 h 5372273"/>
              <a:gd name="connsiteX6" fmla="*/ 0 w 5540464"/>
              <a:gd name="connsiteY6" fmla="*/ 3208825 h 5372273"/>
              <a:gd name="connsiteX7" fmla="*/ 3208825 w 5540464"/>
              <a:gd name="connsiteY7" fmla="*/ 0 h 5372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40464" h="5372273" extrusionOk="0">
                <a:moveTo>
                  <a:pt x="3208825" y="0"/>
                </a:moveTo>
                <a:cubicBezTo>
                  <a:pt x="4094918" y="0"/>
                  <a:pt x="4897124" y="359160"/>
                  <a:pt x="5477807" y="939843"/>
                </a:cubicBezTo>
                <a:lnTo>
                  <a:pt x="5540464" y="1008784"/>
                </a:lnTo>
                <a:lnTo>
                  <a:pt x="5540464" y="5372273"/>
                </a:lnTo>
                <a:lnTo>
                  <a:pt x="843928" y="5372273"/>
                </a:lnTo>
                <a:lnTo>
                  <a:pt x="732740" y="5249936"/>
                </a:lnTo>
                <a:cubicBezTo>
                  <a:pt x="274982" y="4695262"/>
                  <a:pt x="0" y="3984156"/>
                  <a:pt x="0" y="3208825"/>
                </a:cubicBezTo>
                <a:cubicBezTo>
                  <a:pt x="0" y="1436640"/>
                  <a:pt x="1436640" y="0"/>
                  <a:pt x="3208825" y="0"/>
                </a:cubicBezTo>
                <a:close/>
              </a:path>
            </a:pathLst>
          </a:custGeom>
          <a:solidFill>
            <a:schemeClr val="accent3"/>
          </a:solidFill>
        </p:spPr>
        <p:txBody>
          <a:bodyPr wrap="square" lIns="1008000" tIns="0" rIns="0" bIns="1044000" anchor="ctr" anchorCtr="0">
            <a:noAutofit/>
          </a:bodyPr>
          <a:lstStyle>
            <a:lvl1pPr marL="0" indent="0" algn="l">
              <a:lnSpc>
                <a:spcPct val="90000"/>
              </a:lnSpc>
              <a:defRPr sz="800" b="1">
                <a:solidFill>
                  <a:schemeClr val="accent3"/>
                </a:solidFill>
              </a:defRPr>
            </a:lvl1pPr>
          </a:lstStyle>
          <a:p>
            <a:pPr>
              <a:defRPr/>
            </a:pPr>
            <a:r>
              <a:rPr lang="de-DE"/>
              <a:t>Titelmasterformat durch Klicken bearbeiten</a:t>
            </a:r>
          </a:p>
        </p:txBody>
      </p:sp>
      <p:sp>
        <p:nvSpPr>
          <p:cNvPr id="7" name="Bildplatzhalter 4"/>
          <p:cNvSpPr>
            <a:spLocks noGrp="1" noChangeAspect="1"/>
          </p:cNvSpPr>
          <p:nvPr>
            <p:ph type="pic" sz="quarter" idx="14" hasCustomPrompt="1"/>
          </p:nvPr>
        </p:nvSpPr>
        <p:spPr bwMode="auto">
          <a:xfrm>
            <a:off x="2589447" y="2096930"/>
            <a:ext cx="1606735" cy="1557959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900"/>
            </a:lvl1pPr>
          </a:lstStyle>
          <a:p>
            <a:pPr>
              <a:defRPr/>
            </a:pPr>
            <a:r>
              <a:rPr lang="de-DE"/>
              <a:t>Sublogo einfügen</a:t>
            </a:r>
            <a:endParaRPr/>
          </a:p>
        </p:txBody>
      </p:sp>
      <p:sp>
        <p:nvSpPr>
          <p:cNvPr id="8" name="Textplatzhalter 9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/>
            </a:lvl1pPr>
          </a:lstStyle>
          <a:p>
            <a:pPr lvl="0">
              <a:defRPr/>
            </a:pPr>
            <a:r>
              <a:rPr lang="de-DE"/>
              <a:t>Institute of Aerospace Thermodynamics (ITLR)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 bwMode="auto">
          <a:xfrm>
            <a:off x="4514364" y="4820635"/>
            <a:ext cx="4197836" cy="42840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>
              <a:defRPr/>
            </a:pPr>
            <a:r>
              <a:rPr lang="de-DE"/>
              <a:t>Formatvorlage des Untertitelmasters durch Klicken bearbeiten</a:t>
            </a:r>
          </a:p>
        </p:txBody>
      </p:sp>
      <p:sp>
        <p:nvSpPr>
          <p:cNvPr id="10" name="Textplatzhalter 6"/>
          <p:cNvSpPr>
            <a:spLocks noGrp="1"/>
          </p:cNvSpPr>
          <p:nvPr>
            <p:ph type="body" sz="quarter" idx="16"/>
          </p:nvPr>
        </p:nvSpPr>
        <p:spPr bwMode="auto">
          <a:xfrm>
            <a:off x="4514364" y="1747872"/>
            <a:ext cx="4210378" cy="2974440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1" name="ITLR Logo"/>
          <p:cNvSpPr>
            <a:spLocks noGrp="1"/>
          </p:cNvSpPr>
          <p:nvPr>
            <p:ph type="pic" sz="quarter" idx="17"/>
          </p:nvPr>
        </p:nvSpPr>
        <p:spPr bwMode="auto">
          <a:xfrm>
            <a:off x="0" y="5068801"/>
            <a:ext cx="1728000" cy="64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  <p:pic>
        <p:nvPicPr>
          <p:cNvPr id="12" name="Grafik 13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98334" y="344529"/>
            <a:ext cx="2136071" cy="4319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3_Titel 3 Institute Bild im Kre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5"/>
          <p:cNvSpPr/>
          <p:nvPr userDrawn="1"/>
        </p:nvSpPr>
        <p:spPr bwMode="auto">
          <a:xfrm>
            <a:off x="0" y="1407600"/>
            <a:ext cx="9144000" cy="43073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Bildplatzhalter 4"/>
          <p:cNvSpPr>
            <a:spLocks noGrp="1"/>
          </p:cNvSpPr>
          <p:nvPr>
            <p:ph type="pic" sz="quarter" idx="15"/>
          </p:nvPr>
        </p:nvSpPr>
        <p:spPr bwMode="auto">
          <a:xfrm>
            <a:off x="4970584" y="1004398"/>
            <a:ext cx="3913200" cy="39120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Textplatzhalter 9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/>
            </a:lvl1pPr>
          </a:lstStyle>
          <a:p>
            <a:pPr lvl="0">
              <a:defRPr/>
            </a:pPr>
            <a:r>
              <a:rPr lang="de-DE"/>
              <a:t>Institute of Aerospace Thermodynamics (ITLR)</a:t>
            </a:r>
          </a:p>
        </p:txBody>
      </p:sp>
      <p:sp>
        <p:nvSpPr>
          <p:cNvPr id="7" name="Bildplatzhalter 4"/>
          <p:cNvSpPr>
            <a:spLocks noGrp="1" noChangeAspect="1"/>
          </p:cNvSpPr>
          <p:nvPr>
            <p:ph type="pic" sz="quarter" idx="16" hasCustomPrompt="1"/>
          </p:nvPr>
        </p:nvSpPr>
        <p:spPr bwMode="auto">
          <a:xfrm>
            <a:off x="7437800" y="4050000"/>
            <a:ext cx="1329711" cy="13297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 sz="900"/>
            </a:lvl1pPr>
          </a:lstStyle>
          <a:p>
            <a:pPr>
              <a:defRPr/>
            </a:pPr>
            <a:r>
              <a:rPr lang="de-DE"/>
              <a:t>Sublogo einfügen</a:t>
            </a:r>
            <a:endParaRPr/>
          </a:p>
        </p:txBody>
      </p:sp>
      <p:sp>
        <p:nvSpPr>
          <p:cNvPr id="8" name="Textplatzhalter 6"/>
          <p:cNvSpPr>
            <a:spLocks noGrp="1"/>
          </p:cNvSpPr>
          <p:nvPr>
            <p:ph type="body" sz="quarter" idx="17" hasCustomPrompt="1"/>
          </p:nvPr>
        </p:nvSpPr>
        <p:spPr bwMode="auto">
          <a:xfrm>
            <a:off x="388205" y="1618406"/>
            <a:ext cx="4536000" cy="2520000"/>
          </a:xfr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Textmasterformat bearbeiten</a:t>
            </a:r>
            <a:endParaRPr/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8" hasCustomPrompt="1"/>
          </p:nvPr>
        </p:nvSpPr>
        <p:spPr bwMode="auto">
          <a:xfrm>
            <a:off x="388938" y="4215600"/>
            <a:ext cx="4535487" cy="654050"/>
          </a:xfrm>
        </p:spPr>
        <p:txBody>
          <a:bodyPr/>
          <a:lstStyle>
            <a:lvl1pPr marL="0" indent="0">
              <a:lnSpc>
                <a:spcPct val="110000"/>
              </a:lnSpc>
              <a:spcBef>
                <a:spcPts val="0"/>
              </a:spcBef>
              <a:buFontTx/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buFontTx/>
              <a:buNone/>
              <a:defRPr sz="1600">
                <a:solidFill>
                  <a:schemeClr val="bg1"/>
                </a:solidFill>
              </a:defRPr>
            </a:lvl3pPr>
            <a:lvl4pPr marL="0" indent="0">
              <a:buFontTx/>
              <a:buNone/>
              <a:defRPr sz="1600">
                <a:solidFill>
                  <a:schemeClr val="bg1"/>
                </a:solidFill>
              </a:defRPr>
            </a:lvl4pPr>
            <a:lvl5pPr marL="0" indent="0">
              <a:buFontTx/>
              <a:buNone/>
              <a:defRPr sz="1600">
                <a:solidFill>
                  <a:schemeClr val="bg1"/>
                </a:solidFill>
              </a:defRPr>
            </a:lvl5pPr>
          </a:lstStyle>
          <a:p>
            <a:pPr>
              <a:defRPr/>
            </a:pPr>
            <a:r>
              <a:rPr lang="de-DE"/>
              <a:t>Formatvorlage des Untertitelmasters durch Klicken bearbeiten</a:t>
            </a:r>
            <a:endParaRPr/>
          </a:p>
        </p:txBody>
      </p:sp>
      <p:sp>
        <p:nvSpPr>
          <p:cNvPr id="10" name="ITLR Logo"/>
          <p:cNvSpPr>
            <a:spLocks noGrp="1"/>
          </p:cNvSpPr>
          <p:nvPr>
            <p:ph type="pic" sz="quarter" idx="19"/>
          </p:nvPr>
        </p:nvSpPr>
        <p:spPr bwMode="auto">
          <a:xfrm>
            <a:off x="0" y="5066999"/>
            <a:ext cx="1728000" cy="64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  <p:pic>
        <p:nvPicPr>
          <p:cNvPr id="11" name="Grafik 13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98334" y="344529"/>
            <a:ext cx="2136071" cy="4319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itel 3 Institute Bild im Kre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5"/>
          <p:cNvSpPr/>
          <p:nvPr userDrawn="1"/>
        </p:nvSpPr>
        <p:spPr bwMode="auto">
          <a:xfrm>
            <a:off x="0" y="1407600"/>
            <a:ext cx="9144000" cy="43073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Bildplatzhalter 4"/>
          <p:cNvSpPr>
            <a:spLocks noGrp="1"/>
          </p:cNvSpPr>
          <p:nvPr>
            <p:ph type="pic" sz="quarter" idx="15"/>
          </p:nvPr>
        </p:nvSpPr>
        <p:spPr bwMode="auto">
          <a:xfrm>
            <a:off x="4970584" y="1004398"/>
            <a:ext cx="3913200" cy="39120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Textplatzhalter 9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/>
            </a:lvl1pPr>
          </a:lstStyle>
          <a:p>
            <a:pPr lvl="0">
              <a:defRPr/>
            </a:pPr>
            <a:r>
              <a:rPr lang="de-DE"/>
              <a:t>Institute of Aerospace Thermodynamics (ITLR)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7" hasCustomPrompt="1"/>
          </p:nvPr>
        </p:nvSpPr>
        <p:spPr bwMode="auto">
          <a:xfrm>
            <a:off x="388205" y="1618406"/>
            <a:ext cx="4536000" cy="2520000"/>
          </a:xfr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Textmasterformat bearbeiten</a:t>
            </a:r>
            <a:endParaRPr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8" hasCustomPrompt="1"/>
          </p:nvPr>
        </p:nvSpPr>
        <p:spPr bwMode="auto">
          <a:xfrm>
            <a:off x="388938" y="4215600"/>
            <a:ext cx="4535487" cy="654050"/>
          </a:xfrm>
        </p:spPr>
        <p:txBody>
          <a:bodyPr/>
          <a:lstStyle>
            <a:lvl1pPr marL="0" indent="0">
              <a:lnSpc>
                <a:spcPct val="110000"/>
              </a:lnSpc>
              <a:spcBef>
                <a:spcPts val="0"/>
              </a:spcBef>
              <a:buFontTx/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buFontTx/>
              <a:buNone/>
              <a:defRPr sz="1600">
                <a:solidFill>
                  <a:schemeClr val="bg1"/>
                </a:solidFill>
              </a:defRPr>
            </a:lvl3pPr>
            <a:lvl4pPr marL="0" indent="0">
              <a:buFontTx/>
              <a:buNone/>
              <a:defRPr sz="1600">
                <a:solidFill>
                  <a:schemeClr val="bg1"/>
                </a:solidFill>
              </a:defRPr>
            </a:lvl4pPr>
            <a:lvl5pPr marL="0" indent="0">
              <a:buFontTx/>
              <a:buNone/>
              <a:defRPr sz="1600">
                <a:solidFill>
                  <a:schemeClr val="bg1"/>
                </a:solidFill>
              </a:defRPr>
            </a:lvl5pPr>
          </a:lstStyle>
          <a:p>
            <a:pPr>
              <a:defRPr/>
            </a:pPr>
            <a:r>
              <a:rPr lang="de-DE"/>
              <a:t>Formatvorlage des Untertitelmasters durch Klicken bearbeiten</a:t>
            </a:r>
            <a:endParaRPr/>
          </a:p>
        </p:txBody>
      </p:sp>
      <p:sp>
        <p:nvSpPr>
          <p:cNvPr id="9" name="ITLR Logo"/>
          <p:cNvSpPr>
            <a:spLocks noGrp="1"/>
          </p:cNvSpPr>
          <p:nvPr>
            <p:ph type="pic" sz="quarter" idx="19"/>
          </p:nvPr>
        </p:nvSpPr>
        <p:spPr bwMode="auto">
          <a:xfrm>
            <a:off x="0" y="5066999"/>
            <a:ext cx="1728000" cy="64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  <p:pic>
        <p:nvPicPr>
          <p:cNvPr id="10" name="Grafi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98334" y="344529"/>
            <a:ext cx="2136071" cy="431998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937777" y="344529"/>
            <a:ext cx="946007" cy="32718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3_Titel 4 Institute Bild im Kre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5"/>
          <p:cNvSpPr/>
          <p:nvPr userDrawn="1"/>
        </p:nvSpPr>
        <p:spPr bwMode="auto">
          <a:xfrm>
            <a:off x="0" y="1407601"/>
            <a:ext cx="9144000" cy="367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Bildplatzhalter 4"/>
          <p:cNvSpPr>
            <a:spLocks noGrp="1"/>
          </p:cNvSpPr>
          <p:nvPr>
            <p:ph type="pic" sz="quarter" idx="15"/>
          </p:nvPr>
        </p:nvSpPr>
        <p:spPr bwMode="auto">
          <a:xfrm>
            <a:off x="4970584" y="1004398"/>
            <a:ext cx="3913200" cy="39120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Bildplatzhalter 6"/>
          <p:cNvSpPr>
            <a:spLocks noGrp="1" noChangeAspect="1"/>
          </p:cNvSpPr>
          <p:nvPr>
            <p:ph type="pic" sz="quarter" idx="14" hasCustomPrompt="1"/>
          </p:nvPr>
        </p:nvSpPr>
        <p:spPr bwMode="auto">
          <a:xfrm>
            <a:off x="7253288" y="5216941"/>
            <a:ext cx="1422400" cy="368348"/>
          </a:xfrm>
        </p:spPr>
        <p:txBody>
          <a:bodyPr/>
          <a:lstStyle>
            <a:lvl1pPr marL="0" indent="0">
              <a:buFontTx/>
              <a:buNone/>
              <a:defRPr sz="1100"/>
            </a:lvl1pPr>
          </a:lstStyle>
          <a:p>
            <a:pPr>
              <a:defRPr/>
            </a:pPr>
            <a:r>
              <a:rPr lang="de-DE"/>
              <a:t>Sublogo einfügen</a:t>
            </a:r>
            <a:endParaRPr/>
          </a:p>
        </p:txBody>
      </p:sp>
      <p:sp>
        <p:nvSpPr>
          <p:cNvPr id="7" name="Textplatzhalter 9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/>
            </a:lvl1pPr>
          </a:lstStyle>
          <a:p>
            <a:pPr lvl="0">
              <a:defRPr/>
            </a:pPr>
            <a:r>
              <a:rPr lang="de-DE"/>
              <a:t>Institute of Aerospace Thermodynamics (ITLR)</a:t>
            </a:r>
          </a:p>
        </p:txBody>
      </p:sp>
      <p:sp>
        <p:nvSpPr>
          <p:cNvPr id="8" name="Textplatzhalter 6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388207" y="1618407"/>
            <a:ext cx="4534828" cy="1980000"/>
          </a:xfr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Textmasterformat bearbeiten</a:t>
            </a:r>
            <a:endParaRPr/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8" hasCustomPrompt="1"/>
          </p:nvPr>
        </p:nvSpPr>
        <p:spPr bwMode="auto">
          <a:xfrm>
            <a:off x="388938" y="3690000"/>
            <a:ext cx="4535487" cy="654050"/>
          </a:xfrm>
        </p:spPr>
        <p:txBody>
          <a:bodyPr/>
          <a:lstStyle>
            <a:lvl1pPr marL="0" indent="0">
              <a:lnSpc>
                <a:spcPct val="110000"/>
              </a:lnSpc>
              <a:spcBef>
                <a:spcPts val="0"/>
              </a:spcBef>
              <a:buFontTx/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buFontTx/>
              <a:buNone/>
              <a:defRPr sz="1600">
                <a:solidFill>
                  <a:schemeClr val="bg1"/>
                </a:solidFill>
              </a:defRPr>
            </a:lvl3pPr>
            <a:lvl4pPr marL="0" indent="0">
              <a:buFontTx/>
              <a:buNone/>
              <a:defRPr sz="1600">
                <a:solidFill>
                  <a:schemeClr val="bg1"/>
                </a:solidFill>
              </a:defRPr>
            </a:lvl4pPr>
            <a:lvl5pPr marL="0" indent="0">
              <a:buFontTx/>
              <a:buNone/>
              <a:defRPr sz="1600">
                <a:solidFill>
                  <a:schemeClr val="bg1"/>
                </a:solidFill>
              </a:defRPr>
            </a:lvl5pPr>
          </a:lstStyle>
          <a:p>
            <a:pPr>
              <a:defRPr/>
            </a:pPr>
            <a:r>
              <a:rPr lang="de-DE"/>
              <a:t>Formatvorlage des Untertitelmasters durch Klicken bearbeiten</a:t>
            </a:r>
          </a:p>
        </p:txBody>
      </p:sp>
      <p:sp>
        <p:nvSpPr>
          <p:cNvPr id="10" name="ITLR Logo"/>
          <p:cNvSpPr>
            <a:spLocks noGrp="1"/>
          </p:cNvSpPr>
          <p:nvPr>
            <p:ph type="pic" sz="quarter" idx="17"/>
          </p:nvPr>
        </p:nvSpPr>
        <p:spPr bwMode="auto">
          <a:xfrm>
            <a:off x="0" y="4431601"/>
            <a:ext cx="1728000" cy="64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  <p:pic>
        <p:nvPicPr>
          <p:cNvPr id="11" name="Grafik 11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98334" y="344529"/>
            <a:ext cx="2136071" cy="4319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8"/>
          <p:cNvSpPr/>
          <p:nvPr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>
            <a:lvl1pPr>
              <a:buClr>
                <a:schemeClr val="accent3"/>
              </a:buClr>
              <a:defRPr/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5DC4EE93-6670-48F8-B828-F5CCBCA19464}" type="datetime1">
              <a:rPr lang="de-DE"/>
              <a:t>25.08.2021</a:t>
            </a:fld>
            <a:endParaRPr lang="de-DE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>‹Nr.›</a:t>
            </a:fld>
            <a:endParaRPr lang="de-DE"/>
          </a:p>
        </p:txBody>
      </p:sp>
      <p:sp>
        <p:nvSpPr>
          <p:cNvPr id="10" name="Textplatzhalter 7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468000" y="716400"/>
            <a:ext cx="8244200" cy="276225"/>
          </a:xfrm>
        </p:spPr>
        <p:txBody>
          <a:bodyPr lIns="0" tIns="0" rIns="0" bIns="0"/>
          <a:lstStyle>
            <a:lvl1pPr marL="0" indent="0">
              <a:buNone/>
              <a:defRPr sz="1800"/>
            </a:lvl1pPr>
          </a:lstStyle>
          <a:p>
            <a:pPr lvl="0">
              <a:defRPr/>
            </a:pPr>
            <a:r>
              <a:rPr lang="de-DE"/>
              <a:t>Untertitel durch Klicken bearbeiten</a:t>
            </a:r>
            <a:endParaRPr/>
          </a:p>
        </p:txBody>
      </p:sp>
      <p:sp>
        <p:nvSpPr>
          <p:cNvPr id="11" name="ITLR Logo"/>
          <p:cNvSpPr>
            <a:spLocks noGrp="1" noChangeAspect="1"/>
          </p:cNvSpPr>
          <p:nvPr>
            <p:ph type="pic" sz="quarter" idx="17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Titel 2zeilig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6"/>
          <p:cNvSpPr/>
          <p:nvPr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>
            <a:lvl1pPr>
              <a:buClr>
                <a:schemeClr val="accent3"/>
              </a:buClr>
              <a:defRPr/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AEAADD3C-621A-4041-A38E-4237BADB5D81}" type="datetime1">
              <a:rPr lang="de-DE"/>
              <a:t>25.08.2021</a:t>
            </a:fld>
            <a:endParaRPr lang="de-DE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>‹Nr.›</a:t>
            </a:fld>
            <a:endParaRPr lang="de-DE"/>
          </a:p>
        </p:txBody>
      </p:sp>
      <p:sp>
        <p:nvSpPr>
          <p:cNvPr id="9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</a:p>
        </p:txBody>
      </p:sp>
      <p:sp>
        <p:nvSpPr>
          <p:cNvPr id="10" name="ITLR Logo"/>
          <p:cNvSpPr>
            <a:spLocks noGrp="1" noChangeAspect="1"/>
          </p:cNvSpPr>
          <p:nvPr>
            <p:ph type="pic" sz="quarter" idx="17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Zwei Inhal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7"/>
          <p:cNvSpPr/>
          <p:nvPr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468000" y="1057274"/>
            <a:ext cx="3960000" cy="4176713"/>
          </a:xfrm>
        </p:spPr>
        <p:txBody>
          <a:bodyPr/>
          <a:lstStyle>
            <a:lvl1pPr>
              <a:buClr>
                <a:schemeClr val="accent3"/>
              </a:buClr>
              <a:defRPr/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4715688" y="1057275"/>
            <a:ext cx="3996512" cy="4176712"/>
          </a:xfrm>
        </p:spPr>
        <p:txBody>
          <a:bodyPr/>
          <a:lstStyle>
            <a:lvl1pPr>
              <a:buClr>
                <a:schemeClr val="accent3"/>
              </a:buClr>
              <a:defRPr/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C374C2A-9DD1-48E1-BF56-195783E91DE6}" type="datetime1">
              <a:rPr lang="de-DE"/>
              <a:t>25.08.2021</a:t>
            </a:fld>
            <a:endParaRPr lang="de-DE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>‹Nr.›</a:t>
            </a:fld>
            <a:endParaRPr lang="de-DE"/>
          </a:p>
        </p:txBody>
      </p:sp>
      <p:sp>
        <p:nvSpPr>
          <p:cNvPr id="10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</a:p>
        </p:txBody>
      </p:sp>
      <p:sp>
        <p:nvSpPr>
          <p:cNvPr id="11" name="ITLR Logo"/>
          <p:cNvSpPr>
            <a:spLocks noGrp="1" noChangeAspect="1"/>
          </p:cNvSpPr>
          <p:nvPr>
            <p:ph type="pic" sz="quarter" idx="17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Vergleich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9"/>
          <p:cNvSpPr/>
          <p:nvPr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68000" y="1057275"/>
            <a:ext cx="4043709" cy="239148"/>
          </a:xfrm>
        </p:spPr>
        <p:txBody>
          <a:bodyPr anchor="b"/>
          <a:lstStyle>
            <a:lvl1pPr marL="0" indent="0">
              <a:buNone/>
              <a:defRPr sz="1400" b="0" cap="all">
                <a:solidFill>
                  <a:schemeClr val="accent3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468000" y="1361074"/>
            <a:ext cx="4043709" cy="3872914"/>
          </a:xfrm>
        </p:spPr>
        <p:txBody>
          <a:bodyPr/>
          <a:lstStyle>
            <a:lvl1pPr>
              <a:buClr>
                <a:schemeClr val="accent3"/>
              </a:buClr>
              <a:defRPr/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F79B2063-BBBF-4047-A40B-E48A456A1C6F}" type="datetime1">
              <a:rPr lang="de-DE"/>
              <a:t>25.08.2021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>‹Nr.›</a:t>
            </a:fld>
            <a:endParaRPr lang="de-DE"/>
          </a:p>
        </p:txBody>
      </p:sp>
      <p:sp>
        <p:nvSpPr>
          <p:cNvPr id="10" name="Text Placeholder 2"/>
          <p:cNvSpPr>
            <a:spLocks noGrp="1"/>
          </p:cNvSpPr>
          <p:nvPr>
            <p:ph type="body" idx="14"/>
          </p:nvPr>
        </p:nvSpPr>
        <p:spPr bwMode="auto">
          <a:xfrm>
            <a:off x="4715688" y="1057275"/>
            <a:ext cx="3996512" cy="239148"/>
          </a:xfrm>
        </p:spPr>
        <p:txBody>
          <a:bodyPr anchor="b"/>
          <a:lstStyle>
            <a:lvl1pPr marL="0" indent="0">
              <a:buNone/>
              <a:defRPr sz="1400" b="0" cap="all">
                <a:solidFill>
                  <a:schemeClr val="accent3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1" name="Content Placeholder 3"/>
          <p:cNvSpPr>
            <a:spLocks noGrp="1"/>
          </p:cNvSpPr>
          <p:nvPr>
            <p:ph sz="half" idx="15"/>
          </p:nvPr>
        </p:nvSpPr>
        <p:spPr bwMode="auto">
          <a:xfrm>
            <a:off x="4715688" y="1361074"/>
            <a:ext cx="3996512" cy="3872914"/>
          </a:xfrm>
        </p:spPr>
        <p:txBody>
          <a:bodyPr/>
          <a:lstStyle>
            <a:lvl1pPr>
              <a:buClr>
                <a:schemeClr val="accent3"/>
              </a:buClr>
              <a:defRPr/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</a:p>
        </p:txBody>
      </p:sp>
      <p:sp>
        <p:nvSpPr>
          <p:cNvPr id="12" name="Titel 4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</a:p>
        </p:txBody>
      </p:sp>
      <p:sp>
        <p:nvSpPr>
          <p:cNvPr id="13" name="ITLR Logo"/>
          <p:cNvSpPr>
            <a:spLocks noGrp="1" noChangeAspect="1"/>
          </p:cNvSpPr>
          <p:nvPr>
            <p:ph type="pic" sz="quarter" idx="17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Text und Bilder vertika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11"/>
          <p:cNvSpPr/>
          <p:nvPr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468000" y="1057274"/>
            <a:ext cx="4176000" cy="4176713"/>
          </a:xfrm>
        </p:spPr>
        <p:txBody>
          <a:bodyPr/>
          <a:lstStyle>
            <a:lvl1pPr>
              <a:buClr>
                <a:schemeClr val="accent3"/>
              </a:buClr>
              <a:defRPr/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F7D564A1-6A75-45B9-AF25-E5F4B3EE947B}" type="datetime1">
              <a:rPr lang="de-DE"/>
              <a:t>25.08.2021</a:t>
            </a:fld>
            <a:endParaRPr lang="de-DE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>‹Nr.›</a:t>
            </a:fld>
            <a:endParaRPr lang="de-DE"/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468000" y="716400"/>
            <a:ext cx="8244200" cy="276225"/>
          </a:xfrm>
        </p:spPr>
        <p:txBody>
          <a:bodyPr lIns="0" tIns="0" rIns="0" bIns="0"/>
          <a:lstStyle>
            <a:lvl1pPr marL="0" indent="0">
              <a:buNone/>
              <a:defRPr sz="1800"/>
            </a:lvl1pPr>
          </a:lstStyle>
          <a:p>
            <a:pPr lvl="0">
              <a:defRPr/>
            </a:pPr>
            <a:r>
              <a:rPr lang="de-DE"/>
              <a:t>Untertitel durch Klicken bearbeiten</a:t>
            </a:r>
            <a:endParaRPr/>
          </a:p>
        </p:txBody>
      </p:sp>
      <p:sp>
        <p:nvSpPr>
          <p:cNvPr id="10" name="Bildplatzhalter 9"/>
          <p:cNvSpPr>
            <a:spLocks noGrp="1"/>
          </p:cNvSpPr>
          <p:nvPr>
            <p:ph type="pic" sz="quarter" idx="14"/>
          </p:nvPr>
        </p:nvSpPr>
        <p:spPr bwMode="auto">
          <a:xfrm>
            <a:off x="4895688" y="1057274"/>
            <a:ext cx="3816512" cy="205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buClr>
                <a:schemeClr val="accent3"/>
              </a:buClr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1" name="Bildplatzhalter 9"/>
          <p:cNvSpPr>
            <a:spLocks noGrp="1"/>
          </p:cNvSpPr>
          <p:nvPr>
            <p:ph type="pic" sz="quarter" idx="15"/>
          </p:nvPr>
        </p:nvSpPr>
        <p:spPr bwMode="auto">
          <a:xfrm>
            <a:off x="4895688" y="3181987"/>
            <a:ext cx="3816512" cy="205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buClr>
                <a:schemeClr val="accent3"/>
              </a:buClr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2" name="Titel 1"/>
          <p:cNvSpPr>
            <a:spLocks noGrp="1"/>
          </p:cNvSpPr>
          <p:nvPr>
            <p:ph type="title"/>
          </p:nvPr>
        </p:nvSpPr>
        <p:spPr bwMode="auto">
          <a:xfrm>
            <a:off x="468313" y="396000"/>
            <a:ext cx="8243887" cy="27829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</a:p>
        </p:txBody>
      </p:sp>
      <p:sp>
        <p:nvSpPr>
          <p:cNvPr id="13" name="ITLR Logo"/>
          <p:cNvSpPr>
            <a:spLocks noGrp="1" noChangeAspect="1"/>
          </p:cNvSpPr>
          <p:nvPr>
            <p:ph type="pic" sz="quarter" idx="17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Text und Bild Hochforma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8"/>
          <p:cNvSpPr/>
          <p:nvPr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Titel 3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468000" y="1057274"/>
            <a:ext cx="4176860" cy="4176713"/>
          </a:xfrm>
        </p:spPr>
        <p:txBody>
          <a:bodyPr/>
          <a:lstStyle>
            <a:lvl1pPr>
              <a:buClr>
                <a:schemeClr val="accent3"/>
              </a:buClr>
              <a:defRPr/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AE3A106D-50DF-4A2E-A5B7-B133E38E1804}" type="datetime1">
              <a:rPr lang="de-DE"/>
              <a:t>25.08.2021</a:t>
            </a:fld>
            <a:endParaRPr lang="de-DE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>‹Nr.›</a:t>
            </a:fld>
            <a:endParaRPr lang="de-DE"/>
          </a:p>
        </p:txBody>
      </p:sp>
      <p:sp>
        <p:nvSpPr>
          <p:cNvPr id="10" name="Textplatzhalter 7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468000" y="716400"/>
            <a:ext cx="8244200" cy="276225"/>
          </a:xfrm>
        </p:spPr>
        <p:txBody>
          <a:bodyPr lIns="0" tIns="0" rIns="0" bIns="0"/>
          <a:lstStyle>
            <a:lvl1pPr marL="0" indent="0">
              <a:buNone/>
              <a:defRPr sz="1800"/>
            </a:lvl1pPr>
          </a:lstStyle>
          <a:p>
            <a:pPr lvl="0">
              <a:defRPr/>
            </a:pPr>
            <a:r>
              <a:rPr lang="de-DE"/>
              <a:t>Untertitel durch Klicken bearbeiten</a:t>
            </a:r>
            <a:endParaRPr/>
          </a:p>
        </p:txBody>
      </p:sp>
      <p:sp>
        <p:nvSpPr>
          <p:cNvPr id="11" name="Bildplatzhalter 9"/>
          <p:cNvSpPr>
            <a:spLocks noGrp="1"/>
          </p:cNvSpPr>
          <p:nvPr>
            <p:ph type="pic" sz="quarter" idx="14"/>
          </p:nvPr>
        </p:nvSpPr>
        <p:spPr bwMode="auto">
          <a:xfrm>
            <a:off x="4895688" y="1057274"/>
            <a:ext cx="3816512" cy="41767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buClr>
                <a:schemeClr val="accent3"/>
              </a:buClr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2" name="ITLR Logo"/>
          <p:cNvSpPr>
            <a:spLocks noGrp="1" noChangeAspect="1"/>
          </p:cNvSpPr>
          <p:nvPr>
            <p:ph type="pic" sz="quarter" idx="17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Text mit runden Bilder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12"/>
          <p:cNvSpPr/>
          <p:nvPr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Datumsplatzhalt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6DD3FB6F-7D2D-49F6-A4F0-CAD67DCE1647}" type="datetime1">
              <a:rPr lang="de-DE"/>
              <a:t>25.08.2021</a:t>
            </a:fld>
            <a:endParaRPr lang="de-DE"/>
          </a:p>
        </p:txBody>
      </p:sp>
      <p:sp>
        <p:nvSpPr>
          <p:cNvPr id="6" name="Fußzeilenplatzhalt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7" name="Foliennummernplatzhalt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>‹Nr.›</a:t>
            </a:fld>
            <a:endParaRPr lang="de-DE"/>
          </a:p>
        </p:txBody>
      </p:sp>
      <p:sp>
        <p:nvSpPr>
          <p:cNvPr id="8" name="Bildplatzhalter 7"/>
          <p:cNvSpPr>
            <a:spLocks noGrp="1" noChangeAspect="1"/>
          </p:cNvSpPr>
          <p:nvPr>
            <p:ph type="pic" sz="quarter" idx="14"/>
          </p:nvPr>
        </p:nvSpPr>
        <p:spPr bwMode="auto">
          <a:xfrm>
            <a:off x="482226" y="1063661"/>
            <a:ext cx="1080000" cy="108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9" name="Textplatzhalter 10"/>
          <p:cNvSpPr>
            <a:spLocks noGrp="1"/>
          </p:cNvSpPr>
          <p:nvPr>
            <p:ph type="body" sz="quarter" idx="16"/>
          </p:nvPr>
        </p:nvSpPr>
        <p:spPr bwMode="auto">
          <a:xfrm>
            <a:off x="1818000" y="1063661"/>
            <a:ext cx="6894200" cy="1080000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0" name="Bildplatzhalter 7"/>
          <p:cNvSpPr>
            <a:spLocks noGrp="1" noChangeAspect="1"/>
          </p:cNvSpPr>
          <p:nvPr>
            <p:ph type="pic" sz="quarter" idx="17"/>
          </p:nvPr>
        </p:nvSpPr>
        <p:spPr bwMode="auto">
          <a:xfrm>
            <a:off x="482226" y="2573224"/>
            <a:ext cx="1080000" cy="108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8"/>
          </p:nvPr>
        </p:nvSpPr>
        <p:spPr bwMode="auto">
          <a:xfrm>
            <a:off x="1818000" y="2573224"/>
            <a:ext cx="6894200" cy="1080000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2" name="Bildplatzhalter 7"/>
          <p:cNvSpPr>
            <a:spLocks noGrp="1" noChangeAspect="1"/>
          </p:cNvSpPr>
          <p:nvPr>
            <p:ph type="pic" sz="quarter" idx="19"/>
          </p:nvPr>
        </p:nvSpPr>
        <p:spPr bwMode="auto">
          <a:xfrm>
            <a:off x="482226" y="4146708"/>
            <a:ext cx="1080000" cy="108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3" name="Textplatzhalter 10"/>
          <p:cNvSpPr>
            <a:spLocks noGrp="1"/>
          </p:cNvSpPr>
          <p:nvPr>
            <p:ph type="body" sz="quarter" idx="20"/>
          </p:nvPr>
        </p:nvSpPr>
        <p:spPr bwMode="auto">
          <a:xfrm>
            <a:off x="1818000" y="4146708"/>
            <a:ext cx="6894200" cy="1087280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4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</a:p>
        </p:txBody>
      </p:sp>
      <p:sp>
        <p:nvSpPr>
          <p:cNvPr id="15" name="ITLR Logo"/>
          <p:cNvSpPr>
            <a:spLocks noGrp="1" noChangeAspect="1"/>
          </p:cNvSpPr>
          <p:nvPr>
            <p:ph type="pic" sz="quarter" idx="21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Text mit eckigen Bilder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16"/>
          <p:cNvSpPr/>
          <p:nvPr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Bildplatzhalter 7"/>
          <p:cNvSpPr>
            <a:spLocks noGrp="1"/>
          </p:cNvSpPr>
          <p:nvPr>
            <p:ph type="pic" sz="quarter" idx="14"/>
          </p:nvPr>
        </p:nvSpPr>
        <p:spPr bwMode="auto">
          <a:xfrm>
            <a:off x="476250" y="1065133"/>
            <a:ext cx="1440000" cy="108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Bildplatzhalter 7"/>
          <p:cNvSpPr>
            <a:spLocks noGrp="1"/>
          </p:cNvSpPr>
          <p:nvPr>
            <p:ph type="pic" sz="quarter" idx="21"/>
          </p:nvPr>
        </p:nvSpPr>
        <p:spPr bwMode="auto">
          <a:xfrm>
            <a:off x="476250" y="2576311"/>
            <a:ext cx="1440000" cy="108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7" name="Bildplatzhalter 7"/>
          <p:cNvSpPr>
            <a:spLocks noGrp="1"/>
          </p:cNvSpPr>
          <p:nvPr>
            <p:ph type="pic" sz="quarter" idx="23"/>
          </p:nvPr>
        </p:nvSpPr>
        <p:spPr bwMode="auto">
          <a:xfrm>
            <a:off x="476250" y="4157879"/>
            <a:ext cx="1440000" cy="108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8" name="Datumsplatzhalt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BC062954-2645-4F11-8B6E-5414794758EA}" type="datetime1">
              <a:rPr lang="de-DE"/>
              <a:t>25.08.2021</a:t>
            </a:fld>
            <a:endParaRPr lang="de-DE"/>
          </a:p>
        </p:txBody>
      </p:sp>
      <p:sp>
        <p:nvSpPr>
          <p:cNvPr id="9" name="Fußzeilenplatzhalt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10" name="Foliennummernplatzhalt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>‹Nr.›</a:t>
            </a:fld>
            <a:endParaRPr lang="de-DE"/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6"/>
          </p:nvPr>
        </p:nvSpPr>
        <p:spPr bwMode="auto">
          <a:xfrm>
            <a:off x="2144110" y="1065133"/>
            <a:ext cx="6568090" cy="1079999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22"/>
          </p:nvPr>
        </p:nvSpPr>
        <p:spPr bwMode="auto">
          <a:xfrm>
            <a:off x="2144110" y="2576311"/>
            <a:ext cx="6568090" cy="1080000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3" name="Textplatzhalter 10"/>
          <p:cNvSpPr>
            <a:spLocks noGrp="1"/>
          </p:cNvSpPr>
          <p:nvPr>
            <p:ph type="body" sz="quarter" idx="24"/>
          </p:nvPr>
        </p:nvSpPr>
        <p:spPr bwMode="auto">
          <a:xfrm>
            <a:off x="2144110" y="4157879"/>
            <a:ext cx="6568090" cy="1076109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4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</a:p>
        </p:txBody>
      </p:sp>
      <p:sp>
        <p:nvSpPr>
          <p:cNvPr id="15" name="ITLR Logo"/>
          <p:cNvSpPr>
            <a:spLocks noGrp="1" noChangeAspect="1"/>
          </p:cNvSpPr>
          <p:nvPr>
            <p:ph type="pic" sz="quarter" idx="17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5 Bil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</a:p>
        </p:txBody>
      </p:sp>
      <p:sp>
        <p:nvSpPr>
          <p:cNvPr id="5" name="Textplatzhalter 7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468000" y="716400"/>
            <a:ext cx="8244200" cy="276225"/>
          </a:xfrm>
        </p:spPr>
        <p:txBody>
          <a:bodyPr lIns="0" tIns="0" rIns="0" bIns="0"/>
          <a:lstStyle>
            <a:lvl1pPr marL="0" indent="0">
              <a:buNone/>
              <a:defRPr sz="1800"/>
            </a:lvl1pPr>
          </a:lstStyle>
          <a:p>
            <a:pPr lvl="0">
              <a:defRPr/>
            </a:pPr>
            <a:r>
              <a:rPr lang="de-DE"/>
              <a:t>Untertitel durch Klicken bearbeiten</a:t>
            </a:r>
            <a:endParaRPr/>
          </a:p>
        </p:txBody>
      </p:sp>
      <p:sp>
        <p:nvSpPr>
          <p:cNvPr id="6" name="Bildplatzhalter 7"/>
          <p:cNvSpPr>
            <a:spLocks noGrp="1"/>
          </p:cNvSpPr>
          <p:nvPr>
            <p:ph type="pic" sz="quarter" idx="16"/>
          </p:nvPr>
        </p:nvSpPr>
        <p:spPr bwMode="auto">
          <a:xfrm>
            <a:off x="3240000" y="1057275"/>
            <a:ext cx="3239999" cy="230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buClr>
                <a:schemeClr val="accent3"/>
              </a:buClr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7" name="Bildplatzhalter 7"/>
          <p:cNvSpPr>
            <a:spLocks noGrp="1"/>
          </p:cNvSpPr>
          <p:nvPr>
            <p:ph type="pic" sz="quarter" idx="17"/>
          </p:nvPr>
        </p:nvSpPr>
        <p:spPr bwMode="auto">
          <a:xfrm>
            <a:off x="3240000" y="3376245"/>
            <a:ext cx="3240000" cy="23387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buClr>
                <a:schemeClr val="accent3"/>
              </a:buClr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8" name="Bildplatzhalter 7"/>
          <p:cNvSpPr>
            <a:spLocks noGrp="1"/>
          </p:cNvSpPr>
          <p:nvPr>
            <p:ph type="pic" sz="quarter" idx="18"/>
          </p:nvPr>
        </p:nvSpPr>
        <p:spPr bwMode="auto">
          <a:xfrm>
            <a:off x="6480000" y="1057275"/>
            <a:ext cx="2664000" cy="46577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buClr>
                <a:schemeClr val="accent3"/>
              </a:buClr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9" name="Bildplatzhalter 7"/>
          <p:cNvSpPr>
            <a:spLocks noGrp="1"/>
          </p:cNvSpPr>
          <p:nvPr>
            <p:ph type="pic" sz="quarter" idx="19"/>
          </p:nvPr>
        </p:nvSpPr>
        <p:spPr bwMode="auto">
          <a:xfrm>
            <a:off x="0" y="1057275"/>
            <a:ext cx="3240000" cy="230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buClr>
                <a:schemeClr val="accent3"/>
              </a:buClr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0" name="Bildplatzhalter 7"/>
          <p:cNvSpPr>
            <a:spLocks noGrp="1"/>
          </p:cNvSpPr>
          <p:nvPr>
            <p:ph type="pic" sz="quarter" idx="20"/>
          </p:nvPr>
        </p:nvSpPr>
        <p:spPr bwMode="auto">
          <a:xfrm>
            <a:off x="0" y="3376245"/>
            <a:ext cx="3240000" cy="23387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buClr>
                <a:schemeClr val="accent3"/>
              </a:buClr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1" name="ITLR Logo"/>
          <p:cNvSpPr>
            <a:spLocks noGrp="1" noChangeAspect="1"/>
          </p:cNvSpPr>
          <p:nvPr>
            <p:ph type="pic" sz="quarter" idx="21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itel 4 Institute Bild im Kre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5"/>
          <p:cNvSpPr/>
          <p:nvPr userDrawn="1"/>
        </p:nvSpPr>
        <p:spPr bwMode="auto">
          <a:xfrm>
            <a:off x="0" y="1407601"/>
            <a:ext cx="9144000" cy="36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Bildplatzhalter 4"/>
          <p:cNvSpPr>
            <a:spLocks noGrp="1"/>
          </p:cNvSpPr>
          <p:nvPr>
            <p:ph type="pic" sz="quarter" idx="15"/>
          </p:nvPr>
        </p:nvSpPr>
        <p:spPr bwMode="auto">
          <a:xfrm>
            <a:off x="4970584" y="1004398"/>
            <a:ext cx="3913200" cy="39120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Textplatzhalter 9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/>
            </a:lvl1pPr>
          </a:lstStyle>
          <a:p>
            <a:pPr lvl="0">
              <a:defRPr/>
            </a:pPr>
            <a:r>
              <a:rPr lang="de-DE"/>
              <a:t>Institute of Aerospace Thermodynamics (ITLR)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388207" y="1618407"/>
            <a:ext cx="4534828" cy="1980000"/>
          </a:xfr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Textmasterformat bearbeiten</a:t>
            </a:r>
            <a:endParaRPr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8" hasCustomPrompt="1"/>
          </p:nvPr>
        </p:nvSpPr>
        <p:spPr bwMode="auto">
          <a:xfrm>
            <a:off x="388938" y="3690000"/>
            <a:ext cx="4535487" cy="654050"/>
          </a:xfrm>
        </p:spPr>
        <p:txBody>
          <a:bodyPr/>
          <a:lstStyle>
            <a:lvl1pPr marL="0" indent="0">
              <a:lnSpc>
                <a:spcPct val="110000"/>
              </a:lnSpc>
              <a:spcBef>
                <a:spcPts val="0"/>
              </a:spcBef>
              <a:buFontTx/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buFontTx/>
              <a:buNone/>
              <a:defRPr sz="1600">
                <a:solidFill>
                  <a:schemeClr val="bg1"/>
                </a:solidFill>
              </a:defRPr>
            </a:lvl3pPr>
            <a:lvl4pPr marL="0" indent="0">
              <a:buFontTx/>
              <a:buNone/>
              <a:defRPr sz="1600">
                <a:solidFill>
                  <a:schemeClr val="bg1"/>
                </a:solidFill>
              </a:defRPr>
            </a:lvl4pPr>
            <a:lvl5pPr marL="0" indent="0">
              <a:buFontTx/>
              <a:buNone/>
              <a:defRPr sz="1600">
                <a:solidFill>
                  <a:schemeClr val="bg1"/>
                </a:solidFill>
              </a:defRPr>
            </a:lvl5pPr>
          </a:lstStyle>
          <a:p>
            <a:pPr>
              <a:defRPr/>
            </a:pPr>
            <a:r>
              <a:rPr lang="de-DE"/>
              <a:t>Formatvorlage des Untertitelmasters durch Klicken bearbeiten</a:t>
            </a:r>
            <a:endParaRPr/>
          </a:p>
        </p:txBody>
      </p:sp>
      <p:sp>
        <p:nvSpPr>
          <p:cNvPr id="9" name="ITLR Logo"/>
          <p:cNvSpPr>
            <a:spLocks noGrp="1"/>
          </p:cNvSpPr>
          <p:nvPr>
            <p:ph type="pic" sz="quarter" idx="17"/>
          </p:nvPr>
        </p:nvSpPr>
        <p:spPr bwMode="auto">
          <a:xfrm>
            <a:off x="0" y="4431601"/>
            <a:ext cx="1728000" cy="64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  <p:pic>
        <p:nvPicPr>
          <p:cNvPr id="10" name="Grafik 11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98334" y="344529"/>
            <a:ext cx="2136071" cy="4319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2 Persone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14"/>
          <p:cNvSpPr/>
          <p:nvPr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</a:p>
        </p:txBody>
      </p:sp>
      <p:sp>
        <p:nvSpPr>
          <p:cNvPr id="6" name="Rechteck 8"/>
          <p:cNvSpPr/>
          <p:nvPr userDrawn="1"/>
        </p:nvSpPr>
        <p:spPr bwMode="auto">
          <a:xfrm>
            <a:off x="475245" y="2315783"/>
            <a:ext cx="2814039" cy="291820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7" name="Datumsplatzhalt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C0F48A3-A335-4D5A-A96F-98C498FB8556}" type="datetime1">
              <a:rPr lang="de-DE"/>
              <a:t>25.08.2021</a:t>
            </a:fld>
            <a:endParaRPr lang="de-DE"/>
          </a:p>
        </p:txBody>
      </p:sp>
      <p:sp>
        <p:nvSpPr>
          <p:cNvPr id="8" name="Fußzeilenplatzhalt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9" name="Foliennummernplatzhalt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>‹Nr.›</a:t>
            </a:fld>
            <a:endParaRPr lang="de-DE"/>
          </a:p>
        </p:txBody>
      </p:sp>
      <p:sp>
        <p:nvSpPr>
          <p:cNvPr id="10" name="Textplatzhalter 7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468000" y="716400"/>
            <a:ext cx="8244200" cy="276225"/>
          </a:xfrm>
        </p:spPr>
        <p:txBody>
          <a:bodyPr lIns="0" tIns="0" rIns="0" bIns="0"/>
          <a:lstStyle>
            <a:lvl1pPr marL="0" indent="0">
              <a:buNone/>
              <a:defRPr sz="1800"/>
            </a:lvl1pPr>
          </a:lstStyle>
          <a:p>
            <a:pPr lvl="0">
              <a:defRPr/>
            </a:pPr>
            <a:r>
              <a:rPr lang="de-DE"/>
              <a:t>Untertitel durch Klicken bearbeiten</a:t>
            </a:r>
            <a:endParaRPr/>
          </a:p>
        </p:txBody>
      </p:sp>
      <p:sp>
        <p:nvSpPr>
          <p:cNvPr id="11" name="Bildplatzhalter 7"/>
          <p:cNvSpPr>
            <a:spLocks noGrp="1" noChangeAspect="1"/>
          </p:cNvSpPr>
          <p:nvPr>
            <p:ph type="pic" sz="quarter" idx="14"/>
          </p:nvPr>
        </p:nvSpPr>
        <p:spPr bwMode="auto">
          <a:xfrm>
            <a:off x="1169244" y="1587600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720000" y="3214800"/>
            <a:ext cx="2340290" cy="2520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13" name="Textplatzhalter 10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720000" y="3600000"/>
            <a:ext cx="2340290" cy="125645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Institut und Professur</a:t>
            </a:r>
            <a:endParaRPr/>
          </a:p>
        </p:txBody>
      </p:sp>
      <p:sp>
        <p:nvSpPr>
          <p:cNvPr id="14" name="Rechteck 20"/>
          <p:cNvSpPr/>
          <p:nvPr userDrawn="1"/>
        </p:nvSpPr>
        <p:spPr bwMode="auto">
          <a:xfrm>
            <a:off x="3896476" y="2315783"/>
            <a:ext cx="2814039" cy="291820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5" name="Bildplatzhalter 7"/>
          <p:cNvSpPr>
            <a:spLocks noGrp="1" noChangeAspect="1"/>
          </p:cNvSpPr>
          <p:nvPr>
            <p:ph type="pic" sz="quarter" idx="17"/>
          </p:nvPr>
        </p:nvSpPr>
        <p:spPr bwMode="auto">
          <a:xfrm>
            <a:off x="4583495" y="1587600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6" name="Textplatzhalter 10"/>
          <p:cNvSpPr>
            <a:spLocks noGrp="1"/>
          </p:cNvSpPr>
          <p:nvPr>
            <p:ph type="body" sz="quarter" idx="18" hasCustomPrompt="1"/>
          </p:nvPr>
        </p:nvSpPr>
        <p:spPr bwMode="auto">
          <a:xfrm>
            <a:off x="4134251" y="3214800"/>
            <a:ext cx="2340290" cy="2520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17" name="Textplatzhalter 10"/>
          <p:cNvSpPr>
            <a:spLocks noGrp="1"/>
          </p:cNvSpPr>
          <p:nvPr>
            <p:ph type="body" sz="quarter" idx="19" hasCustomPrompt="1"/>
          </p:nvPr>
        </p:nvSpPr>
        <p:spPr bwMode="auto">
          <a:xfrm>
            <a:off x="4134251" y="3600000"/>
            <a:ext cx="2340290" cy="125645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Institut und Professur</a:t>
            </a:r>
            <a:endParaRPr/>
          </a:p>
        </p:txBody>
      </p:sp>
      <p:sp>
        <p:nvSpPr>
          <p:cNvPr id="18" name="ITLR Logo"/>
          <p:cNvSpPr>
            <a:spLocks noGrp="1" noChangeAspect="1"/>
          </p:cNvSpPr>
          <p:nvPr>
            <p:ph type="pic" sz="quarter" idx="20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3 Persone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20"/>
          <p:cNvSpPr/>
          <p:nvPr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</a:p>
        </p:txBody>
      </p:sp>
      <p:sp>
        <p:nvSpPr>
          <p:cNvPr id="6" name="Rechteck 8"/>
          <p:cNvSpPr/>
          <p:nvPr userDrawn="1"/>
        </p:nvSpPr>
        <p:spPr bwMode="auto">
          <a:xfrm>
            <a:off x="475246" y="2315783"/>
            <a:ext cx="2520000" cy="291820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7" name="Datumsplatzhalt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1F22BA13-DFAB-4DBC-A2C7-A7B339927FC3}" type="datetime1">
              <a:rPr lang="de-DE"/>
              <a:t>25.08.2021</a:t>
            </a:fld>
            <a:endParaRPr lang="de-DE"/>
          </a:p>
        </p:txBody>
      </p:sp>
      <p:sp>
        <p:nvSpPr>
          <p:cNvPr id="8" name="Fußzeilenplatzhalt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9" name="Foliennummernplatzhalt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>‹Nr.›</a:t>
            </a:fld>
            <a:endParaRPr lang="de-DE"/>
          </a:p>
        </p:txBody>
      </p:sp>
      <p:sp>
        <p:nvSpPr>
          <p:cNvPr id="10" name="Textplatzhalter 7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468000" y="716400"/>
            <a:ext cx="8244200" cy="276225"/>
          </a:xfrm>
        </p:spPr>
        <p:txBody>
          <a:bodyPr lIns="0" tIns="0" rIns="0" bIns="0"/>
          <a:lstStyle>
            <a:lvl1pPr marL="0" indent="0">
              <a:buNone/>
              <a:defRPr sz="1800"/>
            </a:lvl1pPr>
          </a:lstStyle>
          <a:p>
            <a:pPr lvl="0">
              <a:defRPr/>
            </a:pPr>
            <a:r>
              <a:rPr lang="de-DE"/>
              <a:t>Untertitel durch Klicken bearbeiten</a:t>
            </a:r>
            <a:endParaRPr/>
          </a:p>
        </p:txBody>
      </p:sp>
      <p:sp>
        <p:nvSpPr>
          <p:cNvPr id="11" name="Bildplatzhalter 7"/>
          <p:cNvSpPr>
            <a:spLocks noGrp="1" noChangeAspect="1"/>
          </p:cNvSpPr>
          <p:nvPr>
            <p:ph type="pic" sz="quarter" idx="14"/>
          </p:nvPr>
        </p:nvSpPr>
        <p:spPr bwMode="auto">
          <a:xfrm>
            <a:off x="1022226" y="1587600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720000" y="3214800"/>
            <a:ext cx="2160000" cy="2520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13" name="Textplatzhalter 10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720000" y="3600000"/>
            <a:ext cx="2160000" cy="125645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Institut und Professur</a:t>
            </a:r>
            <a:endParaRPr/>
          </a:p>
        </p:txBody>
      </p:sp>
      <p:sp>
        <p:nvSpPr>
          <p:cNvPr id="14" name="Rechteck 12"/>
          <p:cNvSpPr/>
          <p:nvPr userDrawn="1"/>
        </p:nvSpPr>
        <p:spPr bwMode="auto">
          <a:xfrm>
            <a:off x="3318957" y="2315783"/>
            <a:ext cx="2520000" cy="291820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5" name="Bildplatzhalter 7"/>
          <p:cNvSpPr>
            <a:spLocks noGrp="1" noChangeAspect="1"/>
          </p:cNvSpPr>
          <p:nvPr>
            <p:ph type="pic" sz="quarter" idx="17"/>
          </p:nvPr>
        </p:nvSpPr>
        <p:spPr bwMode="auto">
          <a:xfrm>
            <a:off x="3858957" y="1587600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6" name="Textplatzhalter 10"/>
          <p:cNvSpPr>
            <a:spLocks noGrp="1"/>
          </p:cNvSpPr>
          <p:nvPr>
            <p:ph type="body" sz="quarter" idx="18" hasCustomPrompt="1"/>
          </p:nvPr>
        </p:nvSpPr>
        <p:spPr bwMode="auto">
          <a:xfrm>
            <a:off x="3556731" y="3214800"/>
            <a:ext cx="2160000" cy="2520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17" name="Textplatzhalter 10"/>
          <p:cNvSpPr>
            <a:spLocks noGrp="1"/>
          </p:cNvSpPr>
          <p:nvPr>
            <p:ph type="body" sz="quarter" idx="19" hasCustomPrompt="1"/>
          </p:nvPr>
        </p:nvSpPr>
        <p:spPr bwMode="auto">
          <a:xfrm>
            <a:off x="3556731" y="3600000"/>
            <a:ext cx="2160000" cy="125645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Institut und Professur</a:t>
            </a:r>
            <a:endParaRPr/>
          </a:p>
        </p:txBody>
      </p:sp>
      <p:sp>
        <p:nvSpPr>
          <p:cNvPr id="18" name="Rechteck 16"/>
          <p:cNvSpPr/>
          <p:nvPr userDrawn="1"/>
        </p:nvSpPr>
        <p:spPr bwMode="auto">
          <a:xfrm>
            <a:off x="6155688" y="2315784"/>
            <a:ext cx="2520000" cy="291820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9" name="Bildplatzhalter 7"/>
          <p:cNvSpPr>
            <a:spLocks noGrp="1" noChangeAspect="1"/>
          </p:cNvSpPr>
          <p:nvPr>
            <p:ph type="pic" sz="quarter" idx="20"/>
          </p:nvPr>
        </p:nvSpPr>
        <p:spPr bwMode="auto">
          <a:xfrm>
            <a:off x="6695688" y="1587600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20" name="Textplatzhalter 10"/>
          <p:cNvSpPr>
            <a:spLocks noGrp="1"/>
          </p:cNvSpPr>
          <p:nvPr>
            <p:ph type="body" sz="quarter" idx="21" hasCustomPrompt="1"/>
          </p:nvPr>
        </p:nvSpPr>
        <p:spPr bwMode="auto">
          <a:xfrm>
            <a:off x="6393462" y="3214800"/>
            <a:ext cx="2160000" cy="2520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21" name="Textplatzhalter 10"/>
          <p:cNvSpPr>
            <a:spLocks noGrp="1"/>
          </p:cNvSpPr>
          <p:nvPr>
            <p:ph type="body" sz="quarter" idx="22" hasCustomPrompt="1"/>
          </p:nvPr>
        </p:nvSpPr>
        <p:spPr bwMode="auto">
          <a:xfrm>
            <a:off x="6393462" y="3600000"/>
            <a:ext cx="2160000" cy="125645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Institut und Professur</a:t>
            </a:r>
            <a:endParaRPr/>
          </a:p>
        </p:txBody>
      </p:sp>
      <p:sp>
        <p:nvSpPr>
          <p:cNvPr id="22" name="ITLR Logo"/>
          <p:cNvSpPr>
            <a:spLocks noGrp="1" noChangeAspect="1"/>
          </p:cNvSpPr>
          <p:nvPr>
            <p:ph type="pic" sz="quarter" idx="23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4 Persone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22"/>
          <p:cNvSpPr/>
          <p:nvPr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</a:p>
        </p:txBody>
      </p:sp>
      <p:sp>
        <p:nvSpPr>
          <p:cNvPr id="6" name="Rechteck 8"/>
          <p:cNvSpPr/>
          <p:nvPr userDrawn="1"/>
        </p:nvSpPr>
        <p:spPr bwMode="auto">
          <a:xfrm>
            <a:off x="466725" y="2315783"/>
            <a:ext cx="2031501" cy="277374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7" name="Datumsplatzhalt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3A2F883-29A2-4E6B-B765-267B604C9CB5}" type="datetime1">
              <a:rPr lang="de-DE"/>
              <a:t>25.08.2021</a:t>
            </a:fld>
            <a:endParaRPr lang="de-DE"/>
          </a:p>
        </p:txBody>
      </p:sp>
      <p:sp>
        <p:nvSpPr>
          <p:cNvPr id="8" name="Fußzeilenplatzhalt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9" name="Foliennummernplatzhalt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>‹Nr.›</a:t>
            </a:fld>
            <a:endParaRPr lang="de-DE"/>
          </a:p>
        </p:txBody>
      </p:sp>
      <p:sp>
        <p:nvSpPr>
          <p:cNvPr id="10" name="Textplatzhalter 7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468000" y="716400"/>
            <a:ext cx="8244200" cy="276225"/>
          </a:xfrm>
        </p:spPr>
        <p:txBody>
          <a:bodyPr lIns="0" tIns="0" rIns="0" bIns="0"/>
          <a:lstStyle>
            <a:lvl1pPr marL="0" indent="0">
              <a:buNone/>
              <a:defRPr sz="1800"/>
            </a:lvl1pPr>
          </a:lstStyle>
          <a:p>
            <a:pPr lvl="0">
              <a:defRPr/>
            </a:pPr>
            <a:r>
              <a:rPr lang="de-DE"/>
              <a:t>Untertitel durch Klicken bearbeiten</a:t>
            </a:r>
            <a:endParaRPr/>
          </a:p>
        </p:txBody>
      </p:sp>
      <p:sp>
        <p:nvSpPr>
          <p:cNvPr id="11" name="Bildplatzhalter 7"/>
          <p:cNvSpPr>
            <a:spLocks noGrp="1" noChangeAspect="1"/>
          </p:cNvSpPr>
          <p:nvPr>
            <p:ph type="pic" sz="quarter" idx="14"/>
          </p:nvPr>
        </p:nvSpPr>
        <p:spPr bwMode="auto">
          <a:xfrm>
            <a:off x="840865" y="1587600"/>
            <a:ext cx="1298723" cy="129872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720000" y="3214799"/>
            <a:ext cx="1624994" cy="407774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13" name="Textplatzhalter 10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720000" y="3809772"/>
            <a:ext cx="1624994" cy="113596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Institut und Professur</a:t>
            </a:r>
            <a:endParaRPr/>
          </a:p>
        </p:txBody>
      </p:sp>
      <p:sp>
        <p:nvSpPr>
          <p:cNvPr id="14" name="Rechteck 23"/>
          <p:cNvSpPr/>
          <p:nvPr userDrawn="1"/>
        </p:nvSpPr>
        <p:spPr bwMode="auto">
          <a:xfrm>
            <a:off x="2545454" y="2315783"/>
            <a:ext cx="2016000" cy="277374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5" name="Bildplatzhalter 7"/>
          <p:cNvSpPr>
            <a:spLocks noGrp="1" noChangeAspect="1"/>
          </p:cNvSpPr>
          <p:nvPr>
            <p:ph type="pic" sz="quarter" idx="17"/>
          </p:nvPr>
        </p:nvSpPr>
        <p:spPr bwMode="auto">
          <a:xfrm>
            <a:off x="2904093" y="1587600"/>
            <a:ext cx="1298723" cy="129872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6" name="Textplatzhalter 10"/>
          <p:cNvSpPr>
            <a:spLocks noGrp="1"/>
          </p:cNvSpPr>
          <p:nvPr>
            <p:ph type="body" sz="quarter" idx="18" hasCustomPrompt="1"/>
          </p:nvPr>
        </p:nvSpPr>
        <p:spPr bwMode="auto">
          <a:xfrm>
            <a:off x="2779437" y="3214799"/>
            <a:ext cx="1624994" cy="407774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17" name="Textplatzhalter 10"/>
          <p:cNvSpPr>
            <a:spLocks noGrp="1"/>
          </p:cNvSpPr>
          <p:nvPr>
            <p:ph type="body" sz="quarter" idx="19" hasCustomPrompt="1"/>
          </p:nvPr>
        </p:nvSpPr>
        <p:spPr bwMode="auto">
          <a:xfrm>
            <a:off x="2779437" y="3809772"/>
            <a:ext cx="1624994" cy="113596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Institut und Professur</a:t>
            </a:r>
            <a:endParaRPr/>
          </a:p>
        </p:txBody>
      </p:sp>
      <p:sp>
        <p:nvSpPr>
          <p:cNvPr id="18" name="Rechteck 27"/>
          <p:cNvSpPr/>
          <p:nvPr userDrawn="1"/>
        </p:nvSpPr>
        <p:spPr bwMode="auto">
          <a:xfrm>
            <a:off x="4608682" y="2315783"/>
            <a:ext cx="2016000" cy="277374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9" name="Bildplatzhalter 7"/>
          <p:cNvSpPr>
            <a:spLocks noGrp="1" noChangeAspect="1"/>
          </p:cNvSpPr>
          <p:nvPr>
            <p:ph type="pic" sz="quarter" idx="20"/>
          </p:nvPr>
        </p:nvSpPr>
        <p:spPr bwMode="auto">
          <a:xfrm>
            <a:off x="4967321" y="1587600"/>
            <a:ext cx="1298723" cy="129872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20" name="Textplatzhalter 10"/>
          <p:cNvSpPr>
            <a:spLocks noGrp="1"/>
          </p:cNvSpPr>
          <p:nvPr>
            <p:ph type="body" sz="quarter" idx="21" hasCustomPrompt="1"/>
          </p:nvPr>
        </p:nvSpPr>
        <p:spPr bwMode="auto">
          <a:xfrm>
            <a:off x="4844560" y="3214799"/>
            <a:ext cx="1624994" cy="407774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21" name="Textplatzhalter 10"/>
          <p:cNvSpPr>
            <a:spLocks noGrp="1"/>
          </p:cNvSpPr>
          <p:nvPr>
            <p:ph type="body" sz="quarter" idx="22" hasCustomPrompt="1"/>
          </p:nvPr>
        </p:nvSpPr>
        <p:spPr bwMode="auto">
          <a:xfrm>
            <a:off x="4844560" y="3809772"/>
            <a:ext cx="1624994" cy="113596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Institut und Professur</a:t>
            </a:r>
            <a:endParaRPr/>
          </a:p>
        </p:txBody>
      </p:sp>
      <p:sp>
        <p:nvSpPr>
          <p:cNvPr id="22" name="Rechteck 31"/>
          <p:cNvSpPr/>
          <p:nvPr userDrawn="1"/>
        </p:nvSpPr>
        <p:spPr bwMode="auto">
          <a:xfrm>
            <a:off x="6671909" y="2315783"/>
            <a:ext cx="2016000" cy="277374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23" name="Bildplatzhalter 7"/>
          <p:cNvSpPr>
            <a:spLocks noGrp="1" noChangeAspect="1"/>
          </p:cNvSpPr>
          <p:nvPr>
            <p:ph type="pic" sz="quarter" idx="23"/>
          </p:nvPr>
        </p:nvSpPr>
        <p:spPr bwMode="auto">
          <a:xfrm>
            <a:off x="7030548" y="1587600"/>
            <a:ext cx="1298723" cy="129872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24" name="Textplatzhalter 10"/>
          <p:cNvSpPr>
            <a:spLocks noGrp="1"/>
          </p:cNvSpPr>
          <p:nvPr>
            <p:ph type="body" sz="quarter" idx="24" hasCustomPrompt="1"/>
          </p:nvPr>
        </p:nvSpPr>
        <p:spPr bwMode="auto">
          <a:xfrm>
            <a:off x="6909683" y="3214799"/>
            <a:ext cx="1624994" cy="407774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25" name="Textplatzhalter 10"/>
          <p:cNvSpPr>
            <a:spLocks noGrp="1"/>
          </p:cNvSpPr>
          <p:nvPr>
            <p:ph type="body" sz="quarter" idx="25" hasCustomPrompt="1"/>
          </p:nvPr>
        </p:nvSpPr>
        <p:spPr bwMode="auto">
          <a:xfrm>
            <a:off x="6909683" y="3809772"/>
            <a:ext cx="1624994" cy="113596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Institut und Professur</a:t>
            </a:r>
            <a:endParaRPr/>
          </a:p>
        </p:txBody>
      </p:sp>
      <p:sp>
        <p:nvSpPr>
          <p:cNvPr id="26" name="ITLR Logo"/>
          <p:cNvSpPr>
            <a:spLocks noGrp="1" noChangeAspect="1"/>
          </p:cNvSpPr>
          <p:nvPr>
            <p:ph type="pic" sz="quarter" idx="26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Unterkapite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2422799" y="2250000"/>
            <a:ext cx="5526581" cy="900000"/>
          </a:xfrm>
          <a:prstGeom prst="rect">
            <a:avLst/>
          </a:prstGeom>
        </p:spPr>
        <p:txBody>
          <a:bodyPr anchor="t" anchorCtr="0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de-DE"/>
              <a:t>Titelmasterformat durch Klicken bearbeiten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" hasCustomPrompt="1"/>
          </p:nvPr>
        </p:nvSpPr>
        <p:spPr bwMode="auto">
          <a:xfrm>
            <a:off x="2422800" y="1944000"/>
            <a:ext cx="3026729" cy="221599"/>
          </a:xfrm>
        </p:spPr>
        <p:txBody>
          <a:bodyPr>
            <a:noAutofit/>
          </a:bodyPr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de-DE"/>
              <a:t>Unterkapitel</a:t>
            </a:r>
            <a:endParaRPr/>
          </a:p>
        </p:txBody>
      </p:sp>
      <p:sp>
        <p:nvSpPr>
          <p:cNvPr id="6" name="ITLR Logo"/>
          <p:cNvSpPr>
            <a:spLocks noGrp="1" noChangeAspect="1"/>
          </p:cNvSpPr>
          <p:nvPr>
            <p:ph type="pic" sz="quarter" idx="17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Zitat Layou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9"/>
          <p:cNvSpPr/>
          <p:nvPr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5993EF2E-AE5D-474D-8124-64A9FB870E37}" type="datetime1">
              <a:rPr lang="de-DE"/>
              <a:t>25.08.2021</a:t>
            </a:fld>
            <a:endParaRPr lang="de-DE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>‹Nr.›</a:t>
            </a:fld>
            <a:endParaRPr lang="de-DE"/>
          </a:p>
        </p:txBody>
      </p:sp>
      <p:sp>
        <p:nvSpPr>
          <p:cNvPr id="8" name="object 2"/>
          <p:cNvSpPr/>
          <p:nvPr userDrawn="1"/>
        </p:nvSpPr>
        <p:spPr bwMode="auto">
          <a:xfrm>
            <a:off x="410148" y="-91410"/>
            <a:ext cx="7198359" cy="4796155"/>
          </a:xfrm>
          <a:custGeom>
            <a:avLst/>
            <a:gdLst/>
            <a:ahLst/>
            <a:cxnLst/>
            <a:rect l="l" t="t" r="r" b="b"/>
            <a:pathLst>
              <a:path w="7198359" h="4796155" extrusionOk="0">
                <a:moveTo>
                  <a:pt x="6992384" y="0"/>
                </a:moveTo>
                <a:lnTo>
                  <a:pt x="205721" y="0"/>
                </a:lnTo>
                <a:lnTo>
                  <a:pt x="183482" y="58947"/>
                </a:lnTo>
                <a:lnTo>
                  <a:pt x="104598" y="331632"/>
                </a:lnTo>
                <a:lnTo>
                  <a:pt x="47105" y="612741"/>
                </a:lnTo>
                <a:lnTo>
                  <a:pt x="11930" y="901348"/>
                </a:lnTo>
                <a:lnTo>
                  <a:pt x="0" y="1196526"/>
                </a:lnTo>
                <a:lnTo>
                  <a:pt x="11930" y="1491704"/>
                </a:lnTo>
                <a:lnTo>
                  <a:pt x="47105" y="1780311"/>
                </a:lnTo>
                <a:lnTo>
                  <a:pt x="104598" y="2061420"/>
                </a:lnTo>
                <a:lnTo>
                  <a:pt x="183482" y="2334105"/>
                </a:lnTo>
                <a:lnTo>
                  <a:pt x="282831" y="2597440"/>
                </a:lnTo>
                <a:lnTo>
                  <a:pt x="401719" y="2850498"/>
                </a:lnTo>
                <a:lnTo>
                  <a:pt x="539220" y="3092354"/>
                </a:lnTo>
                <a:lnTo>
                  <a:pt x="694408" y="3322080"/>
                </a:lnTo>
                <a:lnTo>
                  <a:pt x="866356" y="3538751"/>
                </a:lnTo>
                <a:lnTo>
                  <a:pt x="1054138" y="3741441"/>
                </a:lnTo>
                <a:lnTo>
                  <a:pt x="1256827" y="3929223"/>
                </a:lnTo>
                <a:lnTo>
                  <a:pt x="1473498" y="4101171"/>
                </a:lnTo>
                <a:lnTo>
                  <a:pt x="1703225" y="4256358"/>
                </a:lnTo>
                <a:lnTo>
                  <a:pt x="1945080" y="4393859"/>
                </a:lnTo>
                <a:lnTo>
                  <a:pt x="2198139" y="4512748"/>
                </a:lnTo>
                <a:lnTo>
                  <a:pt x="2461473" y="4612097"/>
                </a:lnTo>
                <a:lnTo>
                  <a:pt x="2734158" y="4690981"/>
                </a:lnTo>
                <a:lnTo>
                  <a:pt x="3015267" y="4748474"/>
                </a:lnTo>
                <a:lnTo>
                  <a:pt x="3303874" y="4783648"/>
                </a:lnTo>
                <a:lnTo>
                  <a:pt x="3599053" y="4795579"/>
                </a:lnTo>
                <a:lnTo>
                  <a:pt x="3894231" y="4783648"/>
                </a:lnTo>
                <a:lnTo>
                  <a:pt x="4182838" y="4748474"/>
                </a:lnTo>
                <a:lnTo>
                  <a:pt x="4463947" y="4690981"/>
                </a:lnTo>
                <a:lnTo>
                  <a:pt x="4736632" y="4612097"/>
                </a:lnTo>
                <a:lnTo>
                  <a:pt x="4999966" y="4512748"/>
                </a:lnTo>
                <a:lnTo>
                  <a:pt x="5253025" y="4393859"/>
                </a:lnTo>
                <a:lnTo>
                  <a:pt x="5494880" y="4256358"/>
                </a:lnTo>
                <a:lnTo>
                  <a:pt x="5724607" y="4101171"/>
                </a:lnTo>
                <a:lnTo>
                  <a:pt x="5941278" y="3929223"/>
                </a:lnTo>
                <a:lnTo>
                  <a:pt x="6143967" y="3741441"/>
                </a:lnTo>
                <a:lnTo>
                  <a:pt x="6331749" y="3538751"/>
                </a:lnTo>
                <a:lnTo>
                  <a:pt x="6503697" y="3322080"/>
                </a:lnTo>
                <a:lnTo>
                  <a:pt x="6658885" y="3092354"/>
                </a:lnTo>
                <a:lnTo>
                  <a:pt x="6796386" y="2850498"/>
                </a:lnTo>
                <a:lnTo>
                  <a:pt x="6915274" y="2597440"/>
                </a:lnTo>
                <a:lnTo>
                  <a:pt x="7014623" y="2334105"/>
                </a:lnTo>
                <a:lnTo>
                  <a:pt x="7093507" y="2061420"/>
                </a:lnTo>
                <a:lnTo>
                  <a:pt x="7151000" y="1780311"/>
                </a:lnTo>
                <a:lnTo>
                  <a:pt x="7186175" y="1491704"/>
                </a:lnTo>
                <a:lnTo>
                  <a:pt x="7198106" y="1196526"/>
                </a:lnTo>
                <a:lnTo>
                  <a:pt x="7186175" y="901348"/>
                </a:lnTo>
                <a:lnTo>
                  <a:pt x="7151000" y="612741"/>
                </a:lnTo>
                <a:lnTo>
                  <a:pt x="7093507" y="331632"/>
                </a:lnTo>
                <a:lnTo>
                  <a:pt x="7014623" y="58947"/>
                </a:lnTo>
                <a:lnTo>
                  <a:pt x="6992384" y="0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 lIns="0" tIns="0" rIns="0" bIns="0" rtlCol="0"/>
          <a:lstStyle/>
          <a:p>
            <a:pPr>
              <a:lnSpc>
                <a:spcPct val="120000"/>
              </a:lnSpc>
              <a:defRPr/>
            </a:pPr>
            <a:endParaRPr lang="de-DE"/>
          </a:p>
        </p:txBody>
      </p:sp>
      <p:sp>
        <p:nvSpPr>
          <p:cNvPr id="9" name="object 3"/>
          <p:cNvSpPr/>
          <p:nvPr userDrawn="1"/>
        </p:nvSpPr>
        <p:spPr bwMode="auto">
          <a:xfrm>
            <a:off x="5559362" y="3040401"/>
            <a:ext cx="2049145" cy="2049145"/>
          </a:xfrm>
          <a:custGeom>
            <a:avLst/>
            <a:gdLst/>
            <a:ahLst/>
            <a:cxnLst/>
            <a:rect l="l" t="t" r="r" b="b"/>
            <a:pathLst>
              <a:path w="2049145" h="2049145" extrusionOk="0">
                <a:moveTo>
                  <a:pt x="1024432" y="0"/>
                </a:moveTo>
                <a:lnTo>
                  <a:pt x="940414" y="3395"/>
                </a:lnTo>
                <a:lnTo>
                  <a:pt x="858266" y="13407"/>
                </a:lnTo>
                <a:lnTo>
                  <a:pt x="778251" y="29772"/>
                </a:lnTo>
                <a:lnTo>
                  <a:pt x="700635" y="52225"/>
                </a:lnTo>
                <a:lnTo>
                  <a:pt x="625679" y="80504"/>
                </a:lnTo>
                <a:lnTo>
                  <a:pt x="553649" y="114344"/>
                </a:lnTo>
                <a:lnTo>
                  <a:pt x="484808" y="153482"/>
                </a:lnTo>
                <a:lnTo>
                  <a:pt x="419418" y="197654"/>
                </a:lnTo>
                <a:lnTo>
                  <a:pt x="357745" y="246597"/>
                </a:lnTo>
                <a:lnTo>
                  <a:pt x="300051" y="300047"/>
                </a:lnTo>
                <a:lnTo>
                  <a:pt x="246601" y="357740"/>
                </a:lnTo>
                <a:lnTo>
                  <a:pt x="197657" y="419413"/>
                </a:lnTo>
                <a:lnTo>
                  <a:pt x="153485" y="484802"/>
                </a:lnTo>
                <a:lnTo>
                  <a:pt x="114346" y="553644"/>
                </a:lnTo>
                <a:lnTo>
                  <a:pt x="80505" y="625674"/>
                </a:lnTo>
                <a:lnTo>
                  <a:pt x="52226" y="700630"/>
                </a:lnTo>
                <a:lnTo>
                  <a:pt x="29773" y="778247"/>
                </a:lnTo>
                <a:lnTo>
                  <a:pt x="13408" y="858262"/>
                </a:lnTo>
                <a:lnTo>
                  <a:pt x="3396" y="940412"/>
                </a:lnTo>
                <a:lnTo>
                  <a:pt x="0" y="1024432"/>
                </a:lnTo>
                <a:lnTo>
                  <a:pt x="3396" y="1108453"/>
                </a:lnTo>
                <a:lnTo>
                  <a:pt x="13408" y="1190602"/>
                </a:lnTo>
                <a:lnTo>
                  <a:pt x="29773" y="1270617"/>
                </a:lnTo>
                <a:lnTo>
                  <a:pt x="52226" y="1348235"/>
                </a:lnTo>
                <a:lnTo>
                  <a:pt x="80505" y="1423190"/>
                </a:lnTo>
                <a:lnTo>
                  <a:pt x="114346" y="1495221"/>
                </a:lnTo>
                <a:lnTo>
                  <a:pt x="153485" y="1564063"/>
                </a:lnTo>
                <a:lnTo>
                  <a:pt x="197657" y="1629452"/>
                </a:lnTo>
                <a:lnTo>
                  <a:pt x="246601" y="1691125"/>
                </a:lnTo>
                <a:lnTo>
                  <a:pt x="300051" y="1748818"/>
                </a:lnTo>
                <a:lnTo>
                  <a:pt x="357745" y="1802268"/>
                </a:lnTo>
                <a:lnTo>
                  <a:pt x="419418" y="1851211"/>
                </a:lnTo>
                <a:lnTo>
                  <a:pt x="484808" y="1895383"/>
                </a:lnTo>
                <a:lnTo>
                  <a:pt x="553649" y="1934521"/>
                </a:lnTo>
                <a:lnTo>
                  <a:pt x="625679" y="1968361"/>
                </a:lnTo>
                <a:lnTo>
                  <a:pt x="700635" y="1996639"/>
                </a:lnTo>
                <a:lnTo>
                  <a:pt x="778251" y="2019093"/>
                </a:lnTo>
                <a:lnTo>
                  <a:pt x="858266" y="2035457"/>
                </a:lnTo>
                <a:lnTo>
                  <a:pt x="940414" y="2045469"/>
                </a:lnTo>
                <a:lnTo>
                  <a:pt x="1024432" y="2048865"/>
                </a:lnTo>
                <a:lnTo>
                  <a:pt x="1108453" y="2045469"/>
                </a:lnTo>
                <a:lnTo>
                  <a:pt x="1190602" y="2035457"/>
                </a:lnTo>
                <a:lnTo>
                  <a:pt x="1270617" y="2019093"/>
                </a:lnTo>
                <a:lnTo>
                  <a:pt x="1348235" y="1996639"/>
                </a:lnTo>
                <a:lnTo>
                  <a:pt x="1423190" y="1968361"/>
                </a:lnTo>
                <a:lnTo>
                  <a:pt x="1495221" y="1934521"/>
                </a:lnTo>
                <a:lnTo>
                  <a:pt x="1564063" y="1895383"/>
                </a:lnTo>
                <a:lnTo>
                  <a:pt x="1629452" y="1851211"/>
                </a:lnTo>
                <a:lnTo>
                  <a:pt x="1691125" y="1802268"/>
                </a:lnTo>
                <a:lnTo>
                  <a:pt x="1748818" y="1748818"/>
                </a:lnTo>
                <a:lnTo>
                  <a:pt x="1802268" y="1691125"/>
                </a:lnTo>
                <a:lnTo>
                  <a:pt x="1851211" y="1629452"/>
                </a:lnTo>
                <a:lnTo>
                  <a:pt x="1895383" y="1564063"/>
                </a:lnTo>
                <a:lnTo>
                  <a:pt x="1934521" y="1495221"/>
                </a:lnTo>
                <a:lnTo>
                  <a:pt x="1968361" y="1423190"/>
                </a:lnTo>
                <a:lnTo>
                  <a:pt x="1996639" y="1348235"/>
                </a:lnTo>
                <a:lnTo>
                  <a:pt x="2019093" y="1270617"/>
                </a:lnTo>
                <a:lnTo>
                  <a:pt x="2035457" y="1190602"/>
                </a:lnTo>
                <a:lnTo>
                  <a:pt x="2045469" y="1108453"/>
                </a:lnTo>
                <a:lnTo>
                  <a:pt x="2048865" y="1024432"/>
                </a:lnTo>
                <a:lnTo>
                  <a:pt x="2045469" y="940412"/>
                </a:lnTo>
                <a:lnTo>
                  <a:pt x="2035457" y="858262"/>
                </a:lnTo>
                <a:lnTo>
                  <a:pt x="2019093" y="778247"/>
                </a:lnTo>
                <a:lnTo>
                  <a:pt x="1996639" y="700630"/>
                </a:lnTo>
                <a:lnTo>
                  <a:pt x="1968361" y="625674"/>
                </a:lnTo>
                <a:lnTo>
                  <a:pt x="1934521" y="553644"/>
                </a:lnTo>
                <a:lnTo>
                  <a:pt x="1895383" y="484802"/>
                </a:lnTo>
                <a:lnTo>
                  <a:pt x="1851211" y="419413"/>
                </a:lnTo>
                <a:lnTo>
                  <a:pt x="1802268" y="357740"/>
                </a:lnTo>
                <a:lnTo>
                  <a:pt x="1748818" y="300047"/>
                </a:lnTo>
                <a:lnTo>
                  <a:pt x="1691125" y="246597"/>
                </a:lnTo>
                <a:lnTo>
                  <a:pt x="1629452" y="197654"/>
                </a:lnTo>
                <a:lnTo>
                  <a:pt x="1564063" y="153482"/>
                </a:lnTo>
                <a:lnTo>
                  <a:pt x="1495221" y="114344"/>
                </a:lnTo>
                <a:lnTo>
                  <a:pt x="1423190" y="80504"/>
                </a:lnTo>
                <a:lnTo>
                  <a:pt x="1348235" y="52225"/>
                </a:lnTo>
                <a:lnTo>
                  <a:pt x="1270617" y="29772"/>
                </a:lnTo>
                <a:lnTo>
                  <a:pt x="1190602" y="13407"/>
                </a:lnTo>
                <a:lnTo>
                  <a:pt x="1108453" y="3395"/>
                </a:lnTo>
                <a:lnTo>
                  <a:pt x="102443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>
              <a:defRPr/>
            </a:pPr>
            <a:endParaRPr lang="de-DE"/>
          </a:p>
        </p:txBody>
      </p:sp>
      <p:sp>
        <p:nvSpPr>
          <p:cNvPr id="10" name="object 8"/>
          <p:cNvSpPr txBox="1"/>
          <p:nvPr userDrawn="1"/>
        </p:nvSpPr>
        <p:spPr bwMode="auto">
          <a:xfrm>
            <a:off x="5907214" y="1625721"/>
            <a:ext cx="1295400" cy="30649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895"/>
              </a:lnSpc>
              <a:defRPr/>
            </a:pPr>
            <a:r>
              <a:rPr lang="de-DE" sz="20000" b="1">
                <a:solidFill>
                  <a:srgbClr val="BFBFBF"/>
                </a:solidFill>
                <a:latin typeface="Arial"/>
                <a:cs typeface="Arial"/>
              </a:rPr>
              <a:t>„</a:t>
            </a:r>
            <a:endParaRPr lang="de-DE" sz="20000">
              <a:latin typeface="Arial"/>
              <a:cs typeface="Arial"/>
            </a:endParaRPr>
          </a:p>
        </p:txBody>
      </p:sp>
      <p:sp>
        <p:nvSpPr>
          <p:cNvPr id="11" name="Textplatzhalter 8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1695600" y="936000"/>
            <a:ext cx="4834626" cy="1852276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chemeClr val="bg1"/>
                </a:solidFill>
              </a:defRPr>
            </a:lvl1pPr>
            <a:lvl2pPr>
              <a:defRPr sz="3400" b="1">
                <a:solidFill>
                  <a:schemeClr val="bg1"/>
                </a:solidFill>
              </a:defRPr>
            </a:lvl2pPr>
            <a:lvl3pPr>
              <a:defRPr sz="3400" b="1">
                <a:solidFill>
                  <a:schemeClr val="bg1"/>
                </a:solidFill>
              </a:defRPr>
            </a:lvl3pPr>
            <a:lvl4pPr>
              <a:defRPr sz="3400" b="1">
                <a:solidFill>
                  <a:schemeClr val="bg1"/>
                </a:solidFill>
              </a:defRPr>
            </a:lvl4pPr>
            <a:lvl5pPr>
              <a:defRPr sz="34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Zitat durch Klicken hinzufügen</a:t>
            </a:r>
            <a:endParaRPr/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1695600" y="3024000"/>
            <a:ext cx="3805721" cy="463994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13" name="ITLR Logo"/>
          <p:cNvSpPr>
            <a:spLocks noGrp="1" noChangeAspect="1"/>
          </p:cNvSpPr>
          <p:nvPr>
            <p:ph type="pic" sz="quarter" idx="17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4_Titel 1 Institute Sublogo unte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Bildplatzhalter 8"/>
          <p:cNvSpPr>
            <a:spLocks noGrp="1"/>
          </p:cNvSpPr>
          <p:nvPr>
            <p:ph type="pic" sz="quarter" idx="10"/>
          </p:nvPr>
        </p:nvSpPr>
        <p:spPr bwMode="auto">
          <a:xfrm>
            <a:off x="1" y="1407601"/>
            <a:ext cx="4711700" cy="367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72000"/>
          <a:lstStyle>
            <a:lvl1pPr marL="0" indent="0">
              <a:buNone/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5" name="Textplatzhalter 9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/>
            </a:lvl1pPr>
          </a:lstStyle>
          <a:p>
            <a:pPr lvl="0">
              <a:defRPr/>
            </a:pPr>
            <a:r>
              <a:rPr lang="de-DE"/>
              <a:t>Institute of Aerospace Thermodynamics (ITLR)</a:t>
            </a:r>
          </a:p>
        </p:txBody>
      </p:sp>
      <p:sp>
        <p:nvSpPr>
          <p:cNvPr id="6" name="Titel 14"/>
          <p:cNvSpPr>
            <a:spLocks noGrp="1" noChangeAspect="1"/>
          </p:cNvSpPr>
          <p:nvPr>
            <p:ph type="ctrTitle"/>
          </p:nvPr>
        </p:nvSpPr>
        <p:spPr bwMode="auto">
          <a:xfrm>
            <a:off x="3905371" y="0"/>
            <a:ext cx="5238629" cy="5079601"/>
          </a:xfrm>
          <a:custGeom>
            <a:avLst/>
            <a:gdLst>
              <a:gd name="connsiteX0" fmla="*/ 3208825 w 5540464"/>
              <a:gd name="connsiteY0" fmla="*/ 0 h 5372273"/>
              <a:gd name="connsiteX1" fmla="*/ 5477807 w 5540464"/>
              <a:gd name="connsiteY1" fmla="*/ 939843 h 5372273"/>
              <a:gd name="connsiteX2" fmla="*/ 5540464 w 5540464"/>
              <a:gd name="connsiteY2" fmla="*/ 1008784 h 5372273"/>
              <a:gd name="connsiteX3" fmla="*/ 5540464 w 5540464"/>
              <a:gd name="connsiteY3" fmla="*/ 5372273 h 5372273"/>
              <a:gd name="connsiteX4" fmla="*/ 843928 w 5540464"/>
              <a:gd name="connsiteY4" fmla="*/ 5372273 h 5372273"/>
              <a:gd name="connsiteX5" fmla="*/ 732740 w 5540464"/>
              <a:gd name="connsiteY5" fmla="*/ 5249936 h 5372273"/>
              <a:gd name="connsiteX6" fmla="*/ 0 w 5540464"/>
              <a:gd name="connsiteY6" fmla="*/ 3208825 h 5372273"/>
              <a:gd name="connsiteX7" fmla="*/ 3208825 w 5540464"/>
              <a:gd name="connsiteY7" fmla="*/ 0 h 5372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40464" h="5372273" extrusionOk="0">
                <a:moveTo>
                  <a:pt x="3208825" y="0"/>
                </a:moveTo>
                <a:cubicBezTo>
                  <a:pt x="4094918" y="0"/>
                  <a:pt x="4897124" y="359160"/>
                  <a:pt x="5477807" y="939843"/>
                </a:cubicBezTo>
                <a:lnTo>
                  <a:pt x="5540464" y="1008784"/>
                </a:lnTo>
                <a:lnTo>
                  <a:pt x="5540464" y="5372273"/>
                </a:lnTo>
                <a:lnTo>
                  <a:pt x="843928" y="5372273"/>
                </a:lnTo>
                <a:lnTo>
                  <a:pt x="732740" y="5249936"/>
                </a:lnTo>
                <a:cubicBezTo>
                  <a:pt x="274982" y="4695262"/>
                  <a:pt x="0" y="3984156"/>
                  <a:pt x="0" y="3208825"/>
                </a:cubicBezTo>
                <a:cubicBezTo>
                  <a:pt x="0" y="1436640"/>
                  <a:pt x="1436640" y="0"/>
                  <a:pt x="3208825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lIns="1008000" tIns="0" rIns="0" bIns="1044000" anchor="ctr" anchorCtr="0">
            <a:noAutofit/>
          </a:bodyPr>
          <a:lstStyle>
            <a:lvl1pPr marL="0" indent="0" algn="l">
              <a:lnSpc>
                <a:spcPct val="90000"/>
              </a:lnSpc>
              <a:defRPr sz="800" b="1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r>
              <a:rPr lang="de-DE"/>
              <a:t>Titelmasterformat durch Klicken bearbeiten</a:t>
            </a:r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 bwMode="auto">
          <a:xfrm>
            <a:off x="4514041" y="4185236"/>
            <a:ext cx="4090003" cy="42840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>
              <a:defRPr/>
            </a:pPr>
            <a:r>
              <a:rPr lang="de-DE"/>
              <a:t>Formatvorlage des Untertitelmasters durch Klicken bearbeiten</a:t>
            </a:r>
          </a:p>
        </p:txBody>
      </p:sp>
      <p:sp>
        <p:nvSpPr>
          <p:cNvPr id="8" name="Textplatzhalter 6"/>
          <p:cNvSpPr>
            <a:spLocks noGrp="1"/>
          </p:cNvSpPr>
          <p:nvPr>
            <p:ph type="body" sz="quarter" idx="16"/>
          </p:nvPr>
        </p:nvSpPr>
        <p:spPr bwMode="auto">
          <a:xfrm>
            <a:off x="4514363" y="1112473"/>
            <a:ext cx="4102223" cy="2974440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9" name="ITLR Logo"/>
          <p:cNvSpPr>
            <a:spLocks noGrp="1"/>
          </p:cNvSpPr>
          <p:nvPr>
            <p:ph type="pic" sz="quarter" idx="17"/>
          </p:nvPr>
        </p:nvSpPr>
        <p:spPr bwMode="auto">
          <a:xfrm>
            <a:off x="0" y="4431601"/>
            <a:ext cx="1728000" cy="64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  <p:pic>
        <p:nvPicPr>
          <p:cNvPr id="10" name="Grafik 14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98334" y="344529"/>
            <a:ext cx="2136071" cy="4319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4_Titel 2 Institute Sublogo Kre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4514850" y="1616528"/>
            <a:ext cx="4160838" cy="3204106"/>
          </a:xfrm>
        </p:spPr>
        <p:txBody>
          <a:bodyPr anchor="b"/>
          <a:lstStyle>
            <a:lvl1pPr marL="0" indent="0"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Hier Headline eingeben</a:t>
            </a:r>
            <a:endParaRPr/>
          </a:p>
        </p:txBody>
      </p:sp>
      <p:sp>
        <p:nvSpPr>
          <p:cNvPr id="5" name="Bildplatzhalter 8"/>
          <p:cNvSpPr>
            <a:spLocks noGrp="1"/>
          </p:cNvSpPr>
          <p:nvPr>
            <p:ph type="pic" sz="quarter" idx="10"/>
          </p:nvPr>
        </p:nvSpPr>
        <p:spPr bwMode="auto">
          <a:xfrm>
            <a:off x="0" y="1407600"/>
            <a:ext cx="4514364" cy="43092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72000"/>
          <a:lstStyle>
            <a:lvl1pPr marL="0" indent="0">
              <a:buNone/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Titel 14"/>
          <p:cNvSpPr>
            <a:spLocks noGrp="1" noChangeAspect="1"/>
          </p:cNvSpPr>
          <p:nvPr>
            <p:ph type="ctrTitle"/>
          </p:nvPr>
        </p:nvSpPr>
        <p:spPr bwMode="auto">
          <a:xfrm>
            <a:off x="3606692" y="342727"/>
            <a:ext cx="5540464" cy="5372273"/>
          </a:xfrm>
          <a:custGeom>
            <a:avLst/>
            <a:gdLst>
              <a:gd name="connsiteX0" fmla="*/ 3208825 w 5540464"/>
              <a:gd name="connsiteY0" fmla="*/ 0 h 5372273"/>
              <a:gd name="connsiteX1" fmla="*/ 5477807 w 5540464"/>
              <a:gd name="connsiteY1" fmla="*/ 939843 h 5372273"/>
              <a:gd name="connsiteX2" fmla="*/ 5540464 w 5540464"/>
              <a:gd name="connsiteY2" fmla="*/ 1008784 h 5372273"/>
              <a:gd name="connsiteX3" fmla="*/ 5540464 w 5540464"/>
              <a:gd name="connsiteY3" fmla="*/ 5372273 h 5372273"/>
              <a:gd name="connsiteX4" fmla="*/ 843928 w 5540464"/>
              <a:gd name="connsiteY4" fmla="*/ 5372273 h 5372273"/>
              <a:gd name="connsiteX5" fmla="*/ 732740 w 5540464"/>
              <a:gd name="connsiteY5" fmla="*/ 5249936 h 5372273"/>
              <a:gd name="connsiteX6" fmla="*/ 0 w 5540464"/>
              <a:gd name="connsiteY6" fmla="*/ 3208825 h 5372273"/>
              <a:gd name="connsiteX7" fmla="*/ 3208825 w 5540464"/>
              <a:gd name="connsiteY7" fmla="*/ 0 h 5372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40464" h="5372273" extrusionOk="0">
                <a:moveTo>
                  <a:pt x="3208825" y="0"/>
                </a:moveTo>
                <a:cubicBezTo>
                  <a:pt x="4094918" y="0"/>
                  <a:pt x="4897124" y="359160"/>
                  <a:pt x="5477807" y="939843"/>
                </a:cubicBezTo>
                <a:lnTo>
                  <a:pt x="5540464" y="1008784"/>
                </a:lnTo>
                <a:lnTo>
                  <a:pt x="5540464" y="5372273"/>
                </a:lnTo>
                <a:lnTo>
                  <a:pt x="843928" y="5372273"/>
                </a:lnTo>
                <a:lnTo>
                  <a:pt x="732740" y="5249936"/>
                </a:lnTo>
                <a:cubicBezTo>
                  <a:pt x="274982" y="4695262"/>
                  <a:pt x="0" y="3984156"/>
                  <a:pt x="0" y="3208825"/>
                </a:cubicBezTo>
                <a:cubicBezTo>
                  <a:pt x="0" y="1436640"/>
                  <a:pt x="1436640" y="0"/>
                  <a:pt x="3208825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lIns="1008000" tIns="0" rIns="0" bIns="1044000" anchor="ctr" anchorCtr="0">
            <a:noAutofit/>
          </a:bodyPr>
          <a:lstStyle>
            <a:lvl1pPr marL="0" indent="0" algn="l">
              <a:lnSpc>
                <a:spcPct val="90000"/>
              </a:lnSpc>
              <a:defRPr sz="800" b="1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r>
              <a:rPr lang="de-DE"/>
              <a:t>Titelmasterformat durch Klicken bearbeiten</a:t>
            </a:r>
          </a:p>
        </p:txBody>
      </p:sp>
      <p:sp>
        <p:nvSpPr>
          <p:cNvPr id="7" name="Textplatzhalter 9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/>
            </a:lvl1pPr>
          </a:lstStyle>
          <a:p>
            <a:pPr lvl="0">
              <a:defRPr/>
            </a:pPr>
            <a:r>
              <a:rPr lang="de-DE"/>
              <a:t>Institute of Aerospace Thermodynamics (ITLR)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 bwMode="auto">
          <a:xfrm>
            <a:off x="4514364" y="4820635"/>
            <a:ext cx="4197836" cy="42840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>
              <a:defRPr/>
            </a:pPr>
            <a:r>
              <a:rPr lang="de-DE"/>
              <a:t>Formatvorlage des Untertitelmasters durch Klicken bearbeiten</a:t>
            </a:r>
          </a:p>
        </p:txBody>
      </p:sp>
      <p:sp>
        <p:nvSpPr>
          <p:cNvPr id="9" name="Textplatzhalter 6"/>
          <p:cNvSpPr>
            <a:spLocks noGrp="1"/>
          </p:cNvSpPr>
          <p:nvPr>
            <p:ph type="body" sz="quarter" idx="16"/>
          </p:nvPr>
        </p:nvSpPr>
        <p:spPr bwMode="auto">
          <a:xfrm>
            <a:off x="4514364" y="1747872"/>
            <a:ext cx="4210378" cy="2974440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0" name="ITLR Logo"/>
          <p:cNvSpPr>
            <a:spLocks noGrp="1"/>
          </p:cNvSpPr>
          <p:nvPr>
            <p:ph type="pic" sz="quarter" idx="17"/>
          </p:nvPr>
        </p:nvSpPr>
        <p:spPr bwMode="auto">
          <a:xfrm>
            <a:off x="0" y="5068801"/>
            <a:ext cx="1728000" cy="64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  <p:pic>
        <p:nvPicPr>
          <p:cNvPr id="11" name="Grafik 13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98334" y="344529"/>
            <a:ext cx="2136071" cy="4319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4_Titel 3 Institute Bild im Kre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5"/>
          <p:cNvSpPr/>
          <p:nvPr userDrawn="1"/>
        </p:nvSpPr>
        <p:spPr bwMode="auto">
          <a:xfrm>
            <a:off x="0" y="1407600"/>
            <a:ext cx="9144000" cy="43073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Bildplatzhalter 4"/>
          <p:cNvSpPr>
            <a:spLocks noGrp="1"/>
          </p:cNvSpPr>
          <p:nvPr>
            <p:ph type="pic" sz="quarter" idx="15"/>
          </p:nvPr>
        </p:nvSpPr>
        <p:spPr bwMode="auto">
          <a:xfrm>
            <a:off x="4970584" y="1004398"/>
            <a:ext cx="3913200" cy="39120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Textplatzhalter 9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/>
            </a:lvl1pPr>
          </a:lstStyle>
          <a:p>
            <a:pPr lvl="0">
              <a:defRPr/>
            </a:pPr>
            <a:r>
              <a:rPr lang="de-DE"/>
              <a:t>Institute of Aerospace Thermodynamics (ITLR)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7" hasCustomPrompt="1"/>
          </p:nvPr>
        </p:nvSpPr>
        <p:spPr bwMode="auto">
          <a:xfrm>
            <a:off x="388205" y="1618406"/>
            <a:ext cx="4536000" cy="2520000"/>
          </a:xfr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Textmasterformat bearbeiten</a:t>
            </a:r>
            <a:endParaRPr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8" hasCustomPrompt="1"/>
          </p:nvPr>
        </p:nvSpPr>
        <p:spPr bwMode="auto">
          <a:xfrm>
            <a:off x="388938" y="4215600"/>
            <a:ext cx="4535487" cy="654050"/>
          </a:xfrm>
        </p:spPr>
        <p:txBody>
          <a:bodyPr/>
          <a:lstStyle>
            <a:lvl1pPr marL="0" indent="0">
              <a:lnSpc>
                <a:spcPct val="110000"/>
              </a:lnSpc>
              <a:spcBef>
                <a:spcPts val="0"/>
              </a:spcBef>
              <a:buFontTx/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buFontTx/>
              <a:buNone/>
              <a:defRPr sz="1600">
                <a:solidFill>
                  <a:schemeClr val="bg1"/>
                </a:solidFill>
              </a:defRPr>
            </a:lvl3pPr>
            <a:lvl4pPr marL="0" indent="0">
              <a:buFontTx/>
              <a:buNone/>
              <a:defRPr sz="1600">
                <a:solidFill>
                  <a:schemeClr val="bg1"/>
                </a:solidFill>
              </a:defRPr>
            </a:lvl4pPr>
            <a:lvl5pPr marL="0" indent="0">
              <a:buFontTx/>
              <a:buNone/>
              <a:defRPr sz="1600">
                <a:solidFill>
                  <a:schemeClr val="bg1"/>
                </a:solidFill>
              </a:defRPr>
            </a:lvl5pPr>
          </a:lstStyle>
          <a:p>
            <a:pPr>
              <a:defRPr/>
            </a:pPr>
            <a:r>
              <a:rPr lang="de-DE"/>
              <a:t>Formatvorlage des Untertitelmasters durch Klicken bearbeiten</a:t>
            </a:r>
            <a:endParaRPr/>
          </a:p>
        </p:txBody>
      </p:sp>
      <p:sp>
        <p:nvSpPr>
          <p:cNvPr id="9" name="ITLR Logo"/>
          <p:cNvSpPr>
            <a:spLocks noGrp="1"/>
          </p:cNvSpPr>
          <p:nvPr>
            <p:ph type="pic" sz="quarter" idx="19"/>
          </p:nvPr>
        </p:nvSpPr>
        <p:spPr bwMode="auto">
          <a:xfrm>
            <a:off x="0" y="5066999"/>
            <a:ext cx="1728000" cy="64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  <p:pic>
        <p:nvPicPr>
          <p:cNvPr id="10" name="Grafi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98334" y="344529"/>
            <a:ext cx="2136071" cy="4319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4_Titel 4 Institute Bild im Kre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5"/>
          <p:cNvSpPr/>
          <p:nvPr userDrawn="1"/>
        </p:nvSpPr>
        <p:spPr bwMode="auto">
          <a:xfrm>
            <a:off x="0" y="1407601"/>
            <a:ext cx="9144000" cy="367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Bildplatzhalter 4"/>
          <p:cNvSpPr>
            <a:spLocks noGrp="1"/>
          </p:cNvSpPr>
          <p:nvPr>
            <p:ph type="pic" sz="quarter" idx="15"/>
          </p:nvPr>
        </p:nvSpPr>
        <p:spPr bwMode="auto">
          <a:xfrm>
            <a:off x="4970584" y="1004398"/>
            <a:ext cx="3913200" cy="39120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Textplatzhalter 9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/>
            </a:lvl1pPr>
          </a:lstStyle>
          <a:p>
            <a:pPr lvl="0">
              <a:defRPr/>
            </a:pPr>
            <a:r>
              <a:rPr lang="de-DE"/>
              <a:t>Institute of Aerospace Thermodynamics (ITLR)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388207" y="1618407"/>
            <a:ext cx="4534828" cy="1980000"/>
          </a:xfr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Textmasterformat bearbeiten</a:t>
            </a:r>
            <a:endParaRPr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8" hasCustomPrompt="1"/>
          </p:nvPr>
        </p:nvSpPr>
        <p:spPr bwMode="auto">
          <a:xfrm>
            <a:off x="388938" y="3690000"/>
            <a:ext cx="4535487" cy="654050"/>
          </a:xfrm>
        </p:spPr>
        <p:txBody>
          <a:bodyPr/>
          <a:lstStyle>
            <a:lvl1pPr marL="0" indent="0">
              <a:lnSpc>
                <a:spcPct val="110000"/>
              </a:lnSpc>
              <a:spcBef>
                <a:spcPts val="0"/>
              </a:spcBef>
              <a:buFontTx/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buFontTx/>
              <a:buNone/>
              <a:defRPr sz="1600">
                <a:solidFill>
                  <a:schemeClr val="bg1"/>
                </a:solidFill>
              </a:defRPr>
            </a:lvl3pPr>
            <a:lvl4pPr marL="0" indent="0">
              <a:buFontTx/>
              <a:buNone/>
              <a:defRPr sz="1600">
                <a:solidFill>
                  <a:schemeClr val="bg1"/>
                </a:solidFill>
              </a:defRPr>
            </a:lvl4pPr>
            <a:lvl5pPr marL="0" indent="0">
              <a:buFontTx/>
              <a:buNone/>
              <a:defRPr sz="1600">
                <a:solidFill>
                  <a:schemeClr val="bg1"/>
                </a:solidFill>
              </a:defRPr>
            </a:lvl5pPr>
          </a:lstStyle>
          <a:p>
            <a:pPr>
              <a:defRPr/>
            </a:pPr>
            <a:r>
              <a:rPr lang="de-DE"/>
              <a:t>Formatvorlage des Untertitelmasters durch Klicken bearbeiten</a:t>
            </a:r>
            <a:endParaRPr/>
          </a:p>
        </p:txBody>
      </p:sp>
      <p:sp>
        <p:nvSpPr>
          <p:cNvPr id="9" name="ITLR Logo"/>
          <p:cNvSpPr>
            <a:spLocks noGrp="1"/>
          </p:cNvSpPr>
          <p:nvPr>
            <p:ph type="pic" sz="quarter" idx="17"/>
          </p:nvPr>
        </p:nvSpPr>
        <p:spPr bwMode="auto">
          <a:xfrm>
            <a:off x="0" y="4431601"/>
            <a:ext cx="1728000" cy="64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  <p:pic>
        <p:nvPicPr>
          <p:cNvPr id="10" name="Grafik 11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98334" y="344529"/>
            <a:ext cx="2136071" cy="4319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5_Titel 1 Institute Sublogo unte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Bildplatzhalter 6"/>
          <p:cNvSpPr>
            <a:spLocks noGrp="1" noChangeAspect="1"/>
          </p:cNvSpPr>
          <p:nvPr>
            <p:ph type="pic" sz="quarter" idx="14" hasCustomPrompt="1"/>
          </p:nvPr>
        </p:nvSpPr>
        <p:spPr bwMode="auto">
          <a:xfrm>
            <a:off x="7253288" y="5216400"/>
            <a:ext cx="1415910" cy="367200"/>
          </a:xfrm>
        </p:spPr>
        <p:txBody>
          <a:bodyPr/>
          <a:lstStyle>
            <a:lvl1pPr marL="0" indent="0">
              <a:buFontTx/>
              <a:buNone/>
              <a:defRPr sz="1100"/>
            </a:lvl1pPr>
          </a:lstStyle>
          <a:p>
            <a:pPr>
              <a:defRPr/>
            </a:pPr>
            <a:r>
              <a:rPr lang="de-DE"/>
              <a:t>Sublogo einfügen</a:t>
            </a:r>
            <a:endParaRPr/>
          </a:p>
        </p:txBody>
      </p:sp>
      <p:sp>
        <p:nvSpPr>
          <p:cNvPr id="5" name="Bildplatzhalter 8"/>
          <p:cNvSpPr>
            <a:spLocks noGrp="1"/>
          </p:cNvSpPr>
          <p:nvPr>
            <p:ph type="pic" sz="quarter" idx="10"/>
          </p:nvPr>
        </p:nvSpPr>
        <p:spPr bwMode="auto">
          <a:xfrm>
            <a:off x="1" y="1407601"/>
            <a:ext cx="4711700" cy="367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72000"/>
          <a:lstStyle>
            <a:lvl1pPr marL="0" indent="0">
              <a:buNone/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Textplatzhalter 9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/>
            </a:lvl1pPr>
          </a:lstStyle>
          <a:p>
            <a:pPr lvl="0">
              <a:defRPr/>
            </a:pPr>
            <a:r>
              <a:rPr lang="de-DE"/>
              <a:t>Institute of Aerospace Thermodynamics (ITLR)</a:t>
            </a:r>
          </a:p>
        </p:txBody>
      </p:sp>
      <p:sp>
        <p:nvSpPr>
          <p:cNvPr id="7" name="Titel 14"/>
          <p:cNvSpPr>
            <a:spLocks noGrp="1" noChangeAspect="1"/>
          </p:cNvSpPr>
          <p:nvPr>
            <p:ph type="ctrTitle"/>
          </p:nvPr>
        </p:nvSpPr>
        <p:spPr bwMode="auto">
          <a:xfrm>
            <a:off x="3905371" y="0"/>
            <a:ext cx="5238629" cy="5079601"/>
          </a:xfrm>
          <a:custGeom>
            <a:avLst/>
            <a:gdLst>
              <a:gd name="connsiteX0" fmla="*/ 3208825 w 5540464"/>
              <a:gd name="connsiteY0" fmla="*/ 0 h 5372273"/>
              <a:gd name="connsiteX1" fmla="*/ 5477807 w 5540464"/>
              <a:gd name="connsiteY1" fmla="*/ 939843 h 5372273"/>
              <a:gd name="connsiteX2" fmla="*/ 5540464 w 5540464"/>
              <a:gd name="connsiteY2" fmla="*/ 1008784 h 5372273"/>
              <a:gd name="connsiteX3" fmla="*/ 5540464 w 5540464"/>
              <a:gd name="connsiteY3" fmla="*/ 5372273 h 5372273"/>
              <a:gd name="connsiteX4" fmla="*/ 843928 w 5540464"/>
              <a:gd name="connsiteY4" fmla="*/ 5372273 h 5372273"/>
              <a:gd name="connsiteX5" fmla="*/ 732740 w 5540464"/>
              <a:gd name="connsiteY5" fmla="*/ 5249936 h 5372273"/>
              <a:gd name="connsiteX6" fmla="*/ 0 w 5540464"/>
              <a:gd name="connsiteY6" fmla="*/ 3208825 h 5372273"/>
              <a:gd name="connsiteX7" fmla="*/ 3208825 w 5540464"/>
              <a:gd name="connsiteY7" fmla="*/ 0 h 5372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40464" h="5372273" extrusionOk="0">
                <a:moveTo>
                  <a:pt x="3208825" y="0"/>
                </a:moveTo>
                <a:cubicBezTo>
                  <a:pt x="4094918" y="0"/>
                  <a:pt x="4897124" y="359160"/>
                  <a:pt x="5477807" y="939843"/>
                </a:cubicBezTo>
                <a:lnTo>
                  <a:pt x="5540464" y="1008784"/>
                </a:lnTo>
                <a:lnTo>
                  <a:pt x="5540464" y="5372273"/>
                </a:lnTo>
                <a:lnTo>
                  <a:pt x="843928" y="5372273"/>
                </a:lnTo>
                <a:lnTo>
                  <a:pt x="732740" y="5249936"/>
                </a:lnTo>
                <a:cubicBezTo>
                  <a:pt x="274982" y="4695262"/>
                  <a:pt x="0" y="3984156"/>
                  <a:pt x="0" y="3208825"/>
                </a:cubicBezTo>
                <a:cubicBezTo>
                  <a:pt x="0" y="1436640"/>
                  <a:pt x="1436640" y="0"/>
                  <a:pt x="3208825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lIns="1008000" tIns="0" rIns="0" bIns="1044000" anchor="ctr" anchorCtr="0">
            <a:noAutofit/>
          </a:bodyPr>
          <a:lstStyle>
            <a:lvl1pPr marL="0" indent="0" algn="l">
              <a:lnSpc>
                <a:spcPct val="90000"/>
              </a:lnSpc>
              <a:defRPr sz="800" b="1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r>
              <a:rPr lang="de-DE"/>
              <a:t>Titelmasterformat durch Klicken bearbeiten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 bwMode="auto">
          <a:xfrm>
            <a:off x="4514041" y="4185236"/>
            <a:ext cx="4090003" cy="42840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>
              <a:defRPr/>
            </a:pPr>
            <a:r>
              <a:rPr lang="de-DE"/>
              <a:t>Formatvorlage des Untertitelmasters durch Klicken bearbeiten</a:t>
            </a:r>
          </a:p>
        </p:txBody>
      </p:sp>
      <p:sp>
        <p:nvSpPr>
          <p:cNvPr id="9" name="Textplatzhalter 6"/>
          <p:cNvSpPr>
            <a:spLocks noGrp="1"/>
          </p:cNvSpPr>
          <p:nvPr>
            <p:ph type="body" sz="quarter" idx="16"/>
          </p:nvPr>
        </p:nvSpPr>
        <p:spPr bwMode="auto">
          <a:xfrm>
            <a:off x="4514363" y="1112473"/>
            <a:ext cx="4102223" cy="2974440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0" name="ITLR Logo"/>
          <p:cNvSpPr>
            <a:spLocks noGrp="1"/>
          </p:cNvSpPr>
          <p:nvPr>
            <p:ph type="pic" sz="quarter" idx="17"/>
          </p:nvPr>
        </p:nvSpPr>
        <p:spPr bwMode="auto">
          <a:xfrm>
            <a:off x="0" y="4431601"/>
            <a:ext cx="1728000" cy="64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  <p:pic>
        <p:nvPicPr>
          <p:cNvPr id="11" name="Grafik 14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98334" y="344529"/>
            <a:ext cx="2136071" cy="4319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Titel 1 Institute Sublogo unte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Bildplatzhalter 6"/>
          <p:cNvSpPr>
            <a:spLocks noGrp="1" noChangeAspect="1"/>
          </p:cNvSpPr>
          <p:nvPr>
            <p:ph type="pic" sz="quarter" idx="14" hasCustomPrompt="1"/>
          </p:nvPr>
        </p:nvSpPr>
        <p:spPr bwMode="auto">
          <a:xfrm>
            <a:off x="7253288" y="5216400"/>
            <a:ext cx="1415910" cy="367200"/>
          </a:xfrm>
        </p:spPr>
        <p:txBody>
          <a:bodyPr/>
          <a:lstStyle>
            <a:lvl1pPr marL="0" indent="0">
              <a:buFontTx/>
              <a:buNone/>
              <a:defRPr sz="1100"/>
            </a:lvl1pPr>
          </a:lstStyle>
          <a:p>
            <a:pPr>
              <a:defRPr/>
            </a:pPr>
            <a:r>
              <a:rPr lang="de-DE"/>
              <a:t>Sublogo einfügen</a:t>
            </a:r>
            <a:endParaRPr/>
          </a:p>
        </p:txBody>
      </p:sp>
      <p:sp>
        <p:nvSpPr>
          <p:cNvPr id="5" name="Bildplatzhalter 8"/>
          <p:cNvSpPr>
            <a:spLocks noGrp="1"/>
          </p:cNvSpPr>
          <p:nvPr>
            <p:ph type="pic" sz="quarter" idx="10"/>
          </p:nvPr>
        </p:nvSpPr>
        <p:spPr bwMode="auto">
          <a:xfrm>
            <a:off x="1" y="1407601"/>
            <a:ext cx="4711700" cy="367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72000"/>
          <a:lstStyle>
            <a:lvl1pPr marL="0" indent="0">
              <a:buNone/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Textplatzhalter 9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/>
            </a:lvl1pPr>
          </a:lstStyle>
          <a:p>
            <a:pPr lvl="0">
              <a:defRPr/>
            </a:pPr>
            <a:r>
              <a:rPr lang="de-DE"/>
              <a:t>Institute of Aerospace Thermodynamics (ITLR)</a:t>
            </a:r>
          </a:p>
        </p:txBody>
      </p:sp>
      <p:sp>
        <p:nvSpPr>
          <p:cNvPr id="7" name="Titel 14"/>
          <p:cNvSpPr>
            <a:spLocks noGrp="1" noChangeAspect="1"/>
          </p:cNvSpPr>
          <p:nvPr>
            <p:ph type="ctrTitle"/>
          </p:nvPr>
        </p:nvSpPr>
        <p:spPr bwMode="auto">
          <a:xfrm>
            <a:off x="3905371" y="0"/>
            <a:ext cx="5238629" cy="5079601"/>
          </a:xfrm>
          <a:custGeom>
            <a:avLst/>
            <a:gdLst>
              <a:gd name="connsiteX0" fmla="*/ 3208825 w 5540464"/>
              <a:gd name="connsiteY0" fmla="*/ 0 h 5372273"/>
              <a:gd name="connsiteX1" fmla="*/ 5477807 w 5540464"/>
              <a:gd name="connsiteY1" fmla="*/ 939843 h 5372273"/>
              <a:gd name="connsiteX2" fmla="*/ 5540464 w 5540464"/>
              <a:gd name="connsiteY2" fmla="*/ 1008784 h 5372273"/>
              <a:gd name="connsiteX3" fmla="*/ 5540464 w 5540464"/>
              <a:gd name="connsiteY3" fmla="*/ 5372273 h 5372273"/>
              <a:gd name="connsiteX4" fmla="*/ 843928 w 5540464"/>
              <a:gd name="connsiteY4" fmla="*/ 5372273 h 5372273"/>
              <a:gd name="connsiteX5" fmla="*/ 732740 w 5540464"/>
              <a:gd name="connsiteY5" fmla="*/ 5249936 h 5372273"/>
              <a:gd name="connsiteX6" fmla="*/ 0 w 5540464"/>
              <a:gd name="connsiteY6" fmla="*/ 3208825 h 5372273"/>
              <a:gd name="connsiteX7" fmla="*/ 3208825 w 5540464"/>
              <a:gd name="connsiteY7" fmla="*/ 0 h 5372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40464" h="5372273" extrusionOk="0">
                <a:moveTo>
                  <a:pt x="3208825" y="0"/>
                </a:moveTo>
                <a:cubicBezTo>
                  <a:pt x="4094918" y="0"/>
                  <a:pt x="4897124" y="359160"/>
                  <a:pt x="5477807" y="939843"/>
                </a:cubicBezTo>
                <a:lnTo>
                  <a:pt x="5540464" y="1008784"/>
                </a:lnTo>
                <a:lnTo>
                  <a:pt x="5540464" y="5372273"/>
                </a:lnTo>
                <a:lnTo>
                  <a:pt x="843928" y="5372273"/>
                </a:lnTo>
                <a:lnTo>
                  <a:pt x="732740" y="5249936"/>
                </a:lnTo>
                <a:cubicBezTo>
                  <a:pt x="274982" y="4695262"/>
                  <a:pt x="0" y="3984156"/>
                  <a:pt x="0" y="3208825"/>
                </a:cubicBezTo>
                <a:cubicBezTo>
                  <a:pt x="0" y="1436640"/>
                  <a:pt x="1436640" y="0"/>
                  <a:pt x="3208825" y="0"/>
                </a:cubicBezTo>
                <a:close/>
              </a:path>
            </a:pathLst>
          </a:custGeom>
          <a:solidFill>
            <a:schemeClr val="accent2"/>
          </a:solidFill>
        </p:spPr>
        <p:txBody>
          <a:bodyPr wrap="square" lIns="1008000" tIns="0" rIns="0" bIns="1044000" anchor="ctr" anchorCtr="0">
            <a:noAutofit/>
          </a:bodyPr>
          <a:lstStyle>
            <a:lvl1pPr marL="0" indent="0" algn="l">
              <a:lnSpc>
                <a:spcPct val="90000"/>
              </a:lnSpc>
              <a:defRPr sz="800" b="1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r>
              <a:rPr lang="de-DE"/>
              <a:t>Titelmasterformat durch Klicken bearbeiten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 bwMode="auto">
          <a:xfrm>
            <a:off x="4514041" y="4185236"/>
            <a:ext cx="4090003" cy="42840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>
              <a:defRPr/>
            </a:pPr>
            <a:r>
              <a:rPr lang="de-DE"/>
              <a:t>Formatvorlage des Untertitelmasters durch Klicken bearbeiten</a:t>
            </a:r>
          </a:p>
        </p:txBody>
      </p:sp>
      <p:sp>
        <p:nvSpPr>
          <p:cNvPr id="9" name="Textplatzhalter 6"/>
          <p:cNvSpPr>
            <a:spLocks noGrp="1"/>
          </p:cNvSpPr>
          <p:nvPr>
            <p:ph type="body" sz="quarter" idx="16"/>
          </p:nvPr>
        </p:nvSpPr>
        <p:spPr bwMode="auto">
          <a:xfrm>
            <a:off x="4514363" y="1112473"/>
            <a:ext cx="4102223" cy="2974440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0" name="ITLR Logo"/>
          <p:cNvSpPr>
            <a:spLocks noGrp="1"/>
          </p:cNvSpPr>
          <p:nvPr>
            <p:ph type="pic" sz="quarter" idx="17"/>
          </p:nvPr>
        </p:nvSpPr>
        <p:spPr bwMode="auto">
          <a:xfrm>
            <a:off x="1" y="4431601"/>
            <a:ext cx="1728000" cy="64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  <p:pic>
        <p:nvPicPr>
          <p:cNvPr id="11" name="Grafik 14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98334" y="344529"/>
            <a:ext cx="2136071" cy="4319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5_Titel 2 Institute Sublogo Kre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4514850" y="1616528"/>
            <a:ext cx="4160838" cy="3204106"/>
          </a:xfrm>
        </p:spPr>
        <p:txBody>
          <a:bodyPr anchor="b"/>
          <a:lstStyle>
            <a:lvl1pPr marL="0" indent="0"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Hier Headline eingeben</a:t>
            </a:r>
            <a:endParaRPr/>
          </a:p>
        </p:txBody>
      </p:sp>
      <p:sp>
        <p:nvSpPr>
          <p:cNvPr id="5" name="Bildplatzhalter 8"/>
          <p:cNvSpPr>
            <a:spLocks noGrp="1"/>
          </p:cNvSpPr>
          <p:nvPr>
            <p:ph type="pic" sz="quarter" idx="10"/>
          </p:nvPr>
        </p:nvSpPr>
        <p:spPr bwMode="auto">
          <a:xfrm>
            <a:off x="0" y="1407600"/>
            <a:ext cx="4514364" cy="43092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72000"/>
          <a:lstStyle>
            <a:lvl1pPr marL="0" indent="0">
              <a:buNone/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Titel 14"/>
          <p:cNvSpPr>
            <a:spLocks noGrp="1" noChangeAspect="1"/>
          </p:cNvSpPr>
          <p:nvPr>
            <p:ph type="ctrTitle"/>
          </p:nvPr>
        </p:nvSpPr>
        <p:spPr bwMode="auto">
          <a:xfrm>
            <a:off x="3606692" y="342727"/>
            <a:ext cx="5540464" cy="5372273"/>
          </a:xfrm>
          <a:custGeom>
            <a:avLst/>
            <a:gdLst>
              <a:gd name="connsiteX0" fmla="*/ 3208825 w 5540464"/>
              <a:gd name="connsiteY0" fmla="*/ 0 h 5372273"/>
              <a:gd name="connsiteX1" fmla="*/ 5477807 w 5540464"/>
              <a:gd name="connsiteY1" fmla="*/ 939843 h 5372273"/>
              <a:gd name="connsiteX2" fmla="*/ 5540464 w 5540464"/>
              <a:gd name="connsiteY2" fmla="*/ 1008784 h 5372273"/>
              <a:gd name="connsiteX3" fmla="*/ 5540464 w 5540464"/>
              <a:gd name="connsiteY3" fmla="*/ 5372273 h 5372273"/>
              <a:gd name="connsiteX4" fmla="*/ 843928 w 5540464"/>
              <a:gd name="connsiteY4" fmla="*/ 5372273 h 5372273"/>
              <a:gd name="connsiteX5" fmla="*/ 732740 w 5540464"/>
              <a:gd name="connsiteY5" fmla="*/ 5249936 h 5372273"/>
              <a:gd name="connsiteX6" fmla="*/ 0 w 5540464"/>
              <a:gd name="connsiteY6" fmla="*/ 3208825 h 5372273"/>
              <a:gd name="connsiteX7" fmla="*/ 3208825 w 5540464"/>
              <a:gd name="connsiteY7" fmla="*/ 0 h 5372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40464" h="5372273" extrusionOk="0">
                <a:moveTo>
                  <a:pt x="3208825" y="0"/>
                </a:moveTo>
                <a:cubicBezTo>
                  <a:pt x="4094918" y="0"/>
                  <a:pt x="4897124" y="359160"/>
                  <a:pt x="5477807" y="939843"/>
                </a:cubicBezTo>
                <a:lnTo>
                  <a:pt x="5540464" y="1008784"/>
                </a:lnTo>
                <a:lnTo>
                  <a:pt x="5540464" y="5372273"/>
                </a:lnTo>
                <a:lnTo>
                  <a:pt x="843928" y="5372273"/>
                </a:lnTo>
                <a:lnTo>
                  <a:pt x="732740" y="5249936"/>
                </a:lnTo>
                <a:cubicBezTo>
                  <a:pt x="274982" y="4695262"/>
                  <a:pt x="0" y="3984156"/>
                  <a:pt x="0" y="3208825"/>
                </a:cubicBezTo>
                <a:cubicBezTo>
                  <a:pt x="0" y="1436640"/>
                  <a:pt x="1436640" y="0"/>
                  <a:pt x="3208825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lIns="1008000" tIns="0" rIns="0" bIns="1044000" anchor="ctr" anchorCtr="0">
            <a:noAutofit/>
          </a:bodyPr>
          <a:lstStyle>
            <a:lvl1pPr marL="0" indent="0" algn="l">
              <a:lnSpc>
                <a:spcPct val="90000"/>
              </a:lnSpc>
              <a:defRPr sz="800" b="1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r>
              <a:rPr lang="de-DE"/>
              <a:t>Titelmasterformat durch Klicken bearbeiten</a:t>
            </a:r>
          </a:p>
        </p:txBody>
      </p:sp>
      <p:sp>
        <p:nvSpPr>
          <p:cNvPr id="7" name="Bildplatzhalter 4"/>
          <p:cNvSpPr>
            <a:spLocks noGrp="1" noChangeAspect="1"/>
          </p:cNvSpPr>
          <p:nvPr>
            <p:ph type="pic" sz="quarter" idx="14" hasCustomPrompt="1"/>
          </p:nvPr>
        </p:nvSpPr>
        <p:spPr bwMode="auto">
          <a:xfrm>
            <a:off x="2589447" y="2096930"/>
            <a:ext cx="1606735" cy="1557959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900"/>
            </a:lvl1pPr>
          </a:lstStyle>
          <a:p>
            <a:pPr>
              <a:defRPr/>
            </a:pPr>
            <a:r>
              <a:rPr lang="de-DE"/>
              <a:t>Sublogo einfügen</a:t>
            </a:r>
            <a:endParaRPr/>
          </a:p>
        </p:txBody>
      </p:sp>
      <p:sp>
        <p:nvSpPr>
          <p:cNvPr id="8" name="Textplatzhalter 9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/>
            </a:lvl1pPr>
          </a:lstStyle>
          <a:p>
            <a:pPr lvl="0">
              <a:defRPr/>
            </a:pPr>
            <a:r>
              <a:rPr lang="de-DE"/>
              <a:t>Institute of Aerospace Thermodynamics (ITLR)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 bwMode="auto">
          <a:xfrm>
            <a:off x="4514364" y="4820635"/>
            <a:ext cx="4197836" cy="42840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>
              <a:defRPr/>
            </a:pPr>
            <a:r>
              <a:rPr lang="de-DE"/>
              <a:t>Formatvorlage des Untertitelmasters durch Klicken bearbeiten</a:t>
            </a:r>
          </a:p>
        </p:txBody>
      </p:sp>
      <p:sp>
        <p:nvSpPr>
          <p:cNvPr id="10" name="Textplatzhalter 6"/>
          <p:cNvSpPr>
            <a:spLocks noGrp="1"/>
          </p:cNvSpPr>
          <p:nvPr>
            <p:ph type="body" sz="quarter" idx="16"/>
          </p:nvPr>
        </p:nvSpPr>
        <p:spPr bwMode="auto">
          <a:xfrm>
            <a:off x="4514364" y="1747872"/>
            <a:ext cx="4210378" cy="2974440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1" name="ITLR Logo"/>
          <p:cNvSpPr>
            <a:spLocks noGrp="1"/>
          </p:cNvSpPr>
          <p:nvPr>
            <p:ph type="pic" sz="quarter" idx="17"/>
          </p:nvPr>
        </p:nvSpPr>
        <p:spPr bwMode="auto">
          <a:xfrm>
            <a:off x="0" y="5068801"/>
            <a:ext cx="1728000" cy="64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  <p:pic>
        <p:nvPicPr>
          <p:cNvPr id="12" name="Grafik 13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98334" y="344529"/>
            <a:ext cx="2136071" cy="4319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5_Titel 3 Institute Bild im Kre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5"/>
          <p:cNvSpPr/>
          <p:nvPr userDrawn="1"/>
        </p:nvSpPr>
        <p:spPr bwMode="auto">
          <a:xfrm>
            <a:off x="0" y="1407600"/>
            <a:ext cx="9144000" cy="43073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Bildplatzhalter 4"/>
          <p:cNvSpPr>
            <a:spLocks noGrp="1"/>
          </p:cNvSpPr>
          <p:nvPr>
            <p:ph type="pic" sz="quarter" idx="15"/>
          </p:nvPr>
        </p:nvSpPr>
        <p:spPr bwMode="auto">
          <a:xfrm>
            <a:off x="4970584" y="1004398"/>
            <a:ext cx="3913200" cy="39120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Textplatzhalter 9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/>
            </a:lvl1pPr>
          </a:lstStyle>
          <a:p>
            <a:pPr lvl="0">
              <a:defRPr/>
            </a:pPr>
            <a:r>
              <a:rPr lang="de-DE"/>
              <a:t>Institute of Aerospace Thermodynamics (ITLR)</a:t>
            </a:r>
          </a:p>
        </p:txBody>
      </p:sp>
      <p:sp>
        <p:nvSpPr>
          <p:cNvPr id="7" name="Bildplatzhalter 4"/>
          <p:cNvSpPr>
            <a:spLocks noGrp="1" noChangeAspect="1"/>
          </p:cNvSpPr>
          <p:nvPr>
            <p:ph type="pic" sz="quarter" idx="16" hasCustomPrompt="1"/>
          </p:nvPr>
        </p:nvSpPr>
        <p:spPr bwMode="auto">
          <a:xfrm>
            <a:off x="7437800" y="4050000"/>
            <a:ext cx="1329711" cy="13297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 sz="900"/>
            </a:lvl1pPr>
          </a:lstStyle>
          <a:p>
            <a:pPr>
              <a:defRPr/>
            </a:pPr>
            <a:r>
              <a:rPr lang="de-DE"/>
              <a:t>Sublogo einfügen</a:t>
            </a:r>
            <a:endParaRPr/>
          </a:p>
        </p:txBody>
      </p:sp>
      <p:sp>
        <p:nvSpPr>
          <p:cNvPr id="8" name="Textplatzhalter 6"/>
          <p:cNvSpPr>
            <a:spLocks noGrp="1"/>
          </p:cNvSpPr>
          <p:nvPr>
            <p:ph type="body" sz="quarter" idx="17" hasCustomPrompt="1"/>
          </p:nvPr>
        </p:nvSpPr>
        <p:spPr bwMode="auto">
          <a:xfrm>
            <a:off x="388205" y="1618406"/>
            <a:ext cx="4536000" cy="2520000"/>
          </a:xfr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Textmasterformat bearbeiten</a:t>
            </a:r>
            <a:endParaRPr/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8" hasCustomPrompt="1"/>
          </p:nvPr>
        </p:nvSpPr>
        <p:spPr bwMode="auto">
          <a:xfrm>
            <a:off x="388938" y="4215600"/>
            <a:ext cx="4535487" cy="654050"/>
          </a:xfrm>
        </p:spPr>
        <p:txBody>
          <a:bodyPr/>
          <a:lstStyle>
            <a:lvl1pPr marL="0" indent="0">
              <a:lnSpc>
                <a:spcPct val="110000"/>
              </a:lnSpc>
              <a:spcBef>
                <a:spcPts val="0"/>
              </a:spcBef>
              <a:buFontTx/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buFontTx/>
              <a:buNone/>
              <a:defRPr sz="1600">
                <a:solidFill>
                  <a:schemeClr val="bg1"/>
                </a:solidFill>
              </a:defRPr>
            </a:lvl3pPr>
            <a:lvl4pPr marL="0" indent="0">
              <a:buFontTx/>
              <a:buNone/>
              <a:defRPr sz="1600">
                <a:solidFill>
                  <a:schemeClr val="bg1"/>
                </a:solidFill>
              </a:defRPr>
            </a:lvl4pPr>
            <a:lvl5pPr marL="0" indent="0">
              <a:buFontTx/>
              <a:buNone/>
              <a:defRPr sz="1600">
                <a:solidFill>
                  <a:schemeClr val="bg1"/>
                </a:solidFill>
              </a:defRPr>
            </a:lvl5pPr>
          </a:lstStyle>
          <a:p>
            <a:pPr>
              <a:defRPr/>
            </a:pPr>
            <a:r>
              <a:rPr lang="de-DE"/>
              <a:t>Formatvorlage des Untertitelmasters durch Klicken bearbeiten</a:t>
            </a:r>
            <a:endParaRPr/>
          </a:p>
        </p:txBody>
      </p:sp>
      <p:sp>
        <p:nvSpPr>
          <p:cNvPr id="10" name="ITLR Logo"/>
          <p:cNvSpPr>
            <a:spLocks noGrp="1"/>
          </p:cNvSpPr>
          <p:nvPr>
            <p:ph type="pic" sz="quarter" idx="19"/>
          </p:nvPr>
        </p:nvSpPr>
        <p:spPr bwMode="auto">
          <a:xfrm>
            <a:off x="0" y="5066999"/>
            <a:ext cx="1728000" cy="64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  <p:pic>
        <p:nvPicPr>
          <p:cNvPr id="11" name="Grafik 13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98334" y="344529"/>
            <a:ext cx="2136071" cy="4319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5_Titel 4 Institute Bild im Kre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5"/>
          <p:cNvSpPr/>
          <p:nvPr userDrawn="1"/>
        </p:nvSpPr>
        <p:spPr bwMode="auto">
          <a:xfrm>
            <a:off x="0" y="1407601"/>
            <a:ext cx="9144000" cy="367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Bildplatzhalter 4"/>
          <p:cNvSpPr>
            <a:spLocks noGrp="1"/>
          </p:cNvSpPr>
          <p:nvPr>
            <p:ph type="pic" sz="quarter" idx="15"/>
          </p:nvPr>
        </p:nvSpPr>
        <p:spPr bwMode="auto">
          <a:xfrm>
            <a:off x="4970584" y="1004398"/>
            <a:ext cx="3913200" cy="39120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Bildplatzhalter 6"/>
          <p:cNvSpPr>
            <a:spLocks noGrp="1" noChangeAspect="1"/>
          </p:cNvSpPr>
          <p:nvPr>
            <p:ph type="pic" sz="quarter" idx="14" hasCustomPrompt="1"/>
          </p:nvPr>
        </p:nvSpPr>
        <p:spPr bwMode="auto">
          <a:xfrm>
            <a:off x="7253288" y="5216941"/>
            <a:ext cx="1422400" cy="368348"/>
          </a:xfrm>
        </p:spPr>
        <p:txBody>
          <a:bodyPr/>
          <a:lstStyle>
            <a:lvl1pPr marL="0" indent="0">
              <a:buFontTx/>
              <a:buNone/>
              <a:defRPr sz="1100"/>
            </a:lvl1pPr>
          </a:lstStyle>
          <a:p>
            <a:pPr>
              <a:defRPr/>
            </a:pPr>
            <a:r>
              <a:rPr lang="de-DE"/>
              <a:t>Sublogo einfügen</a:t>
            </a:r>
            <a:endParaRPr/>
          </a:p>
        </p:txBody>
      </p:sp>
      <p:sp>
        <p:nvSpPr>
          <p:cNvPr id="7" name="Textplatzhalter 9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/>
            </a:lvl1pPr>
          </a:lstStyle>
          <a:p>
            <a:pPr lvl="0">
              <a:defRPr/>
            </a:pPr>
            <a:r>
              <a:rPr lang="de-DE"/>
              <a:t>Institute of Aerospace Thermodynamics (ITLR)</a:t>
            </a:r>
          </a:p>
        </p:txBody>
      </p:sp>
      <p:sp>
        <p:nvSpPr>
          <p:cNvPr id="8" name="Textplatzhalter 6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388207" y="1618407"/>
            <a:ext cx="4534828" cy="1980000"/>
          </a:xfr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Textmasterformat bearbeiten</a:t>
            </a:r>
            <a:endParaRPr/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8" hasCustomPrompt="1"/>
          </p:nvPr>
        </p:nvSpPr>
        <p:spPr bwMode="auto">
          <a:xfrm>
            <a:off x="388938" y="3690000"/>
            <a:ext cx="4535487" cy="654050"/>
          </a:xfrm>
        </p:spPr>
        <p:txBody>
          <a:bodyPr/>
          <a:lstStyle>
            <a:lvl1pPr marL="0" indent="0">
              <a:lnSpc>
                <a:spcPct val="110000"/>
              </a:lnSpc>
              <a:spcBef>
                <a:spcPts val="0"/>
              </a:spcBef>
              <a:buFontTx/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buFontTx/>
              <a:buNone/>
              <a:defRPr sz="1600">
                <a:solidFill>
                  <a:schemeClr val="bg1"/>
                </a:solidFill>
              </a:defRPr>
            </a:lvl3pPr>
            <a:lvl4pPr marL="0" indent="0">
              <a:buFontTx/>
              <a:buNone/>
              <a:defRPr sz="1600">
                <a:solidFill>
                  <a:schemeClr val="bg1"/>
                </a:solidFill>
              </a:defRPr>
            </a:lvl4pPr>
            <a:lvl5pPr marL="0" indent="0">
              <a:buFontTx/>
              <a:buNone/>
              <a:defRPr sz="1600">
                <a:solidFill>
                  <a:schemeClr val="bg1"/>
                </a:solidFill>
              </a:defRPr>
            </a:lvl5pPr>
          </a:lstStyle>
          <a:p>
            <a:pPr>
              <a:defRPr/>
            </a:pPr>
            <a:r>
              <a:rPr lang="de-DE"/>
              <a:t>Formatvorlage des Untertitelmasters durch Klicken bearbeiten</a:t>
            </a:r>
          </a:p>
        </p:txBody>
      </p:sp>
      <p:sp>
        <p:nvSpPr>
          <p:cNvPr id="10" name="ITLR Logo"/>
          <p:cNvSpPr>
            <a:spLocks noGrp="1"/>
          </p:cNvSpPr>
          <p:nvPr>
            <p:ph type="pic" sz="quarter" idx="17"/>
          </p:nvPr>
        </p:nvSpPr>
        <p:spPr bwMode="auto">
          <a:xfrm>
            <a:off x="0" y="4431601"/>
            <a:ext cx="1728000" cy="64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  <p:pic>
        <p:nvPicPr>
          <p:cNvPr id="11" name="Grafik 11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98334" y="344529"/>
            <a:ext cx="2136071" cy="4319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_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8"/>
          <p:cNvSpPr/>
          <p:nvPr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B29C3D9A-CBB3-4668-81D4-7FB39A9E1D74}" type="datetime1">
              <a:rPr lang="de-DE"/>
              <a:t>25.08.2021</a:t>
            </a:fld>
            <a:endParaRPr lang="de-DE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>‹Nr.›</a:t>
            </a:fld>
            <a:endParaRPr lang="de-DE"/>
          </a:p>
        </p:txBody>
      </p:sp>
      <p:sp>
        <p:nvSpPr>
          <p:cNvPr id="10" name="Textplatzhalter 7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468000" y="716400"/>
            <a:ext cx="8244200" cy="276225"/>
          </a:xfrm>
        </p:spPr>
        <p:txBody>
          <a:bodyPr lIns="0" tIns="0" rIns="0" bIns="0"/>
          <a:lstStyle>
            <a:lvl1pPr marL="0" indent="0">
              <a:buNone/>
              <a:defRPr sz="1800"/>
            </a:lvl1pPr>
          </a:lstStyle>
          <a:p>
            <a:pPr lvl="0">
              <a:defRPr/>
            </a:pPr>
            <a:r>
              <a:rPr lang="de-DE"/>
              <a:t>Untertitel durch Klicken bearbeiten</a:t>
            </a:r>
            <a:endParaRPr/>
          </a:p>
        </p:txBody>
      </p:sp>
      <p:sp>
        <p:nvSpPr>
          <p:cNvPr id="11" name="ITLR Logo"/>
          <p:cNvSpPr>
            <a:spLocks noGrp="1" noChangeAspect="1"/>
          </p:cNvSpPr>
          <p:nvPr>
            <p:ph type="pic" sz="quarter" idx="17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_Titel 2zeilig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6"/>
          <p:cNvSpPr/>
          <p:nvPr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D4A08E6B-E671-48B0-8A1E-9D53602FB57F}" type="datetime1">
              <a:rPr lang="de-DE"/>
              <a:t>25.08.2021</a:t>
            </a:fld>
            <a:endParaRPr lang="de-DE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>‹Nr.›</a:t>
            </a:fld>
            <a:endParaRPr lang="de-DE"/>
          </a:p>
        </p:txBody>
      </p:sp>
      <p:sp>
        <p:nvSpPr>
          <p:cNvPr id="9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</a:p>
        </p:txBody>
      </p:sp>
      <p:sp>
        <p:nvSpPr>
          <p:cNvPr id="10" name="ITLR Logo"/>
          <p:cNvSpPr>
            <a:spLocks noGrp="1" noChangeAspect="1"/>
          </p:cNvSpPr>
          <p:nvPr>
            <p:ph type="pic" sz="quarter" idx="17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_Zwei Inhal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7"/>
          <p:cNvSpPr/>
          <p:nvPr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468000" y="1057274"/>
            <a:ext cx="3960000" cy="4176713"/>
          </a:xfrm>
        </p:spPr>
        <p:txBody>
          <a:bodyPr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4715688" y="1057275"/>
            <a:ext cx="3996512" cy="4176712"/>
          </a:xfrm>
        </p:spPr>
        <p:txBody>
          <a:bodyPr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AAF8307A-66D9-4123-9CA7-F2D7DB98F5C4}" type="datetime1">
              <a:rPr lang="de-DE"/>
              <a:t>25.08.2021</a:t>
            </a:fld>
            <a:endParaRPr lang="de-DE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>‹Nr.›</a:t>
            </a:fld>
            <a:endParaRPr lang="de-DE"/>
          </a:p>
        </p:txBody>
      </p:sp>
      <p:sp>
        <p:nvSpPr>
          <p:cNvPr id="10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</a:p>
        </p:txBody>
      </p:sp>
      <p:sp>
        <p:nvSpPr>
          <p:cNvPr id="11" name="ITLR Logo"/>
          <p:cNvSpPr>
            <a:spLocks noGrp="1" noChangeAspect="1"/>
          </p:cNvSpPr>
          <p:nvPr>
            <p:ph type="pic" sz="quarter" idx="17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_Vergleich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9"/>
          <p:cNvSpPr/>
          <p:nvPr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68000" y="1057275"/>
            <a:ext cx="4043709" cy="239148"/>
          </a:xfrm>
        </p:spPr>
        <p:txBody>
          <a:bodyPr anchor="b"/>
          <a:lstStyle>
            <a:lvl1pPr marL="0" indent="0">
              <a:buNone/>
              <a:defRPr sz="1400" b="0" cap="all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468000" y="1361074"/>
            <a:ext cx="4043709" cy="3872914"/>
          </a:xfrm>
        </p:spPr>
        <p:txBody>
          <a:bodyPr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C1F7AA1A-CE1A-4714-9873-355A757B1F09}" type="datetime1">
              <a:rPr lang="de-DE"/>
              <a:t>25.08.2021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>‹Nr.›</a:t>
            </a:fld>
            <a:endParaRPr lang="de-DE"/>
          </a:p>
        </p:txBody>
      </p:sp>
      <p:sp>
        <p:nvSpPr>
          <p:cNvPr id="10" name="Text Placeholder 2"/>
          <p:cNvSpPr>
            <a:spLocks noGrp="1"/>
          </p:cNvSpPr>
          <p:nvPr>
            <p:ph type="body" idx="14"/>
          </p:nvPr>
        </p:nvSpPr>
        <p:spPr bwMode="auto">
          <a:xfrm>
            <a:off x="4715688" y="1057275"/>
            <a:ext cx="3996512" cy="239148"/>
          </a:xfrm>
        </p:spPr>
        <p:txBody>
          <a:bodyPr anchor="b"/>
          <a:lstStyle>
            <a:lvl1pPr marL="0" indent="0">
              <a:buNone/>
              <a:defRPr sz="1400" b="0" cap="all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1" name="Content Placeholder 3"/>
          <p:cNvSpPr>
            <a:spLocks noGrp="1"/>
          </p:cNvSpPr>
          <p:nvPr>
            <p:ph sz="half" idx="15"/>
          </p:nvPr>
        </p:nvSpPr>
        <p:spPr bwMode="auto">
          <a:xfrm>
            <a:off x="4715688" y="1361074"/>
            <a:ext cx="3996512" cy="3872914"/>
          </a:xfrm>
        </p:spPr>
        <p:txBody>
          <a:bodyPr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</a:p>
        </p:txBody>
      </p:sp>
      <p:sp>
        <p:nvSpPr>
          <p:cNvPr id="12" name="Titel 4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</a:p>
        </p:txBody>
      </p:sp>
      <p:sp>
        <p:nvSpPr>
          <p:cNvPr id="13" name="ITLR Logo"/>
          <p:cNvSpPr>
            <a:spLocks noGrp="1" noChangeAspect="1"/>
          </p:cNvSpPr>
          <p:nvPr>
            <p:ph type="pic" sz="quarter" idx="17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_Text und Bilder vertika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11"/>
          <p:cNvSpPr/>
          <p:nvPr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468000" y="1057274"/>
            <a:ext cx="4176000" cy="4176713"/>
          </a:xfrm>
        </p:spPr>
        <p:txBody>
          <a:bodyPr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F20435C1-BE59-4698-8F2A-8E99B1C2F513}" type="datetime1">
              <a:rPr lang="de-DE"/>
              <a:t>25.08.2021</a:t>
            </a:fld>
            <a:endParaRPr lang="de-DE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>‹Nr.›</a:t>
            </a:fld>
            <a:endParaRPr lang="de-DE"/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468000" y="716400"/>
            <a:ext cx="8244200" cy="276225"/>
          </a:xfrm>
        </p:spPr>
        <p:txBody>
          <a:bodyPr lIns="0" tIns="0" rIns="0" bIns="0"/>
          <a:lstStyle>
            <a:lvl1pPr marL="0" indent="0">
              <a:buNone/>
              <a:defRPr sz="1800"/>
            </a:lvl1pPr>
          </a:lstStyle>
          <a:p>
            <a:pPr lvl="0">
              <a:defRPr/>
            </a:pPr>
            <a:r>
              <a:rPr lang="de-DE"/>
              <a:t>Untertitel durch Klicken bearbeiten</a:t>
            </a:r>
            <a:endParaRPr/>
          </a:p>
        </p:txBody>
      </p:sp>
      <p:sp>
        <p:nvSpPr>
          <p:cNvPr id="10" name="Bildplatzhalter 9"/>
          <p:cNvSpPr>
            <a:spLocks noGrp="1"/>
          </p:cNvSpPr>
          <p:nvPr>
            <p:ph type="pic" sz="quarter" idx="14"/>
          </p:nvPr>
        </p:nvSpPr>
        <p:spPr bwMode="auto">
          <a:xfrm>
            <a:off x="4895688" y="1057274"/>
            <a:ext cx="3816512" cy="205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buClr>
                <a:schemeClr val="accent1"/>
              </a:buClr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1" name="Bildplatzhalter 9"/>
          <p:cNvSpPr>
            <a:spLocks noGrp="1"/>
          </p:cNvSpPr>
          <p:nvPr>
            <p:ph type="pic" sz="quarter" idx="15"/>
          </p:nvPr>
        </p:nvSpPr>
        <p:spPr bwMode="auto">
          <a:xfrm>
            <a:off x="4895688" y="3181987"/>
            <a:ext cx="3816512" cy="205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buClr>
                <a:schemeClr val="accent1"/>
              </a:buClr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2" name="Titel 1"/>
          <p:cNvSpPr>
            <a:spLocks noGrp="1"/>
          </p:cNvSpPr>
          <p:nvPr>
            <p:ph type="title"/>
          </p:nvPr>
        </p:nvSpPr>
        <p:spPr bwMode="auto">
          <a:xfrm>
            <a:off x="468313" y="396000"/>
            <a:ext cx="8243887" cy="27829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</a:p>
        </p:txBody>
      </p:sp>
      <p:sp>
        <p:nvSpPr>
          <p:cNvPr id="13" name="ITLR Logo"/>
          <p:cNvSpPr>
            <a:spLocks noGrp="1" noChangeAspect="1"/>
          </p:cNvSpPr>
          <p:nvPr>
            <p:ph type="pic" sz="quarter" idx="17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_Text und Bild Hochforma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8"/>
          <p:cNvSpPr/>
          <p:nvPr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Titel 3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468000" y="1057274"/>
            <a:ext cx="4176860" cy="4176713"/>
          </a:xfrm>
        </p:spPr>
        <p:txBody>
          <a:bodyPr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3684F41-BB7B-4DAA-884F-C23D74AAEF5B}" type="datetime1">
              <a:rPr lang="de-DE"/>
              <a:t>25.08.2021</a:t>
            </a:fld>
            <a:endParaRPr lang="de-DE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>‹Nr.›</a:t>
            </a:fld>
            <a:endParaRPr lang="de-DE"/>
          </a:p>
        </p:txBody>
      </p:sp>
      <p:sp>
        <p:nvSpPr>
          <p:cNvPr id="10" name="Textplatzhalter 7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468000" y="716400"/>
            <a:ext cx="8244200" cy="276225"/>
          </a:xfrm>
        </p:spPr>
        <p:txBody>
          <a:bodyPr lIns="0" tIns="0" rIns="0" bIns="0"/>
          <a:lstStyle>
            <a:lvl1pPr marL="0" indent="0">
              <a:buNone/>
              <a:defRPr sz="1800"/>
            </a:lvl1pPr>
          </a:lstStyle>
          <a:p>
            <a:pPr lvl="0">
              <a:defRPr/>
            </a:pPr>
            <a:r>
              <a:rPr lang="de-DE"/>
              <a:t>Untertitel durch Klicken bearbeiten</a:t>
            </a:r>
            <a:endParaRPr/>
          </a:p>
        </p:txBody>
      </p:sp>
      <p:sp>
        <p:nvSpPr>
          <p:cNvPr id="11" name="Bildplatzhalter 9"/>
          <p:cNvSpPr>
            <a:spLocks noGrp="1"/>
          </p:cNvSpPr>
          <p:nvPr>
            <p:ph type="pic" sz="quarter" idx="14"/>
          </p:nvPr>
        </p:nvSpPr>
        <p:spPr bwMode="auto">
          <a:xfrm>
            <a:off x="4895688" y="1057274"/>
            <a:ext cx="3816512" cy="41767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buClr>
                <a:schemeClr val="accent1"/>
              </a:buClr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2" name="ITLR Logo"/>
          <p:cNvSpPr>
            <a:spLocks noGrp="1" noChangeAspect="1"/>
          </p:cNvSpPr>
          <p:nvPr>
            <p:ph type="pic" sz="quarter" idx="17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_Text mit runden Bilder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12"/>
          <p:cNvSpPr/>
          <p:nvPr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Datumsplatzhalt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DF445BA-C5EB-40C8-8D1A-1D27A8E286DE}" type="datetime1">
              <a:rPr lang="de-DE"/>
              <a:t>25.08.2021</a:t>
            </a:fld>
            <a:endParaRPr lang="de-DE"/>
          </a:p>
        </p:txBody>
      </p:sp>
      <p:sp>
        <p:nvSpPr>
          <p:cNvPr id="6" name="Fußzeilenplatzhalt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7" name="Foliennummernplatzhalt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>‹Nr.›</a:t>
            </a:fld>
            <a:endParaRPr lang="de-DE"/>
          </a:p>
        </p:txBody>
      </p:sp>
      <p:sp>
        <p:nvSpPr>
          <p:cNvPr id="8" name="Bildplatzhalter 7"/>
          <p:cNvSpPr>
            <a:spLocks noGrp="1" noChangeAspect="1"/>
          </p:cNvSpPr>
          <p:nvPr>
            <p:ph type="pic" sz="quarter" idx="14"/>
          </p:nvPr>
        </p:nvSpPr>
        <p:spPr bwMode="auto">
          <a:xfrm>
            <a:off x="482226" y="1063661"/>
            <a:ext cx="1080000" cy="108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9" name="Textplatzhalter 10"/>
          <p:cNvSpPr>
            <a:spLocks noGrp="1"/>
          </p:cNvSpPr>
          <p:nvPr>
            <p:ph type="body" sz="quarter" idx="16"/>
          </p:nvPr>
        </p:nvSpPr>
        <p:spPr bwMode="auto">
          <a:xfrm>
            <a:off x="1818000" y="1063661"/>
            <a:ext cx="6894200" cy="1080000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0" name="Bildplatzhalter 7"/>
          <p:cNvSpPr>
            <a:spLocks noGrp="1" noChangeAspect="1"/>
          </p:cNvSpPr>
          <p:nvPr>
            <p:ph type="pic" sz="quarter" idx="17"/>
          </p:nvPr>
        </p:nvSpPr>
        <p:spPr bwMode="auto">
          <a:xfrm>
            <a:off x="482226" y="2573224"/>
            <a:ext cx="1080000" cy="108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8"/>
          </p:nvPr>
        </p:nvSpPr>
        <p:spPr bwMode="auto">
          <a:xfrm>
            <a:off x="1818000" y="2573224"/>
            <a:ext cx="6894200" cy="1080000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2" name="Bildplatzhalter 7"/>
          <p:cNvSpPr>
            <a:spLocks noGrp="1" noChangeAspect="1"/>
          </p:cNvSpPr>
          <p:nvPr>
            <p:ph type="pic" sz="quarter" idx="19"/>
          </p:nvPr>
        </p:nvSpPr>
        <p:spPr bwMode="auto">
          <a:xfrm>
            <a:off x="482226" y="4146708"/>
            <a:ext cx="1080000" cy="108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3" name="Textplatzhalter 10"/>
          <p:cNvSpPr>
            <a:spLocks noGrp="1"/>
          </p:cNvSpPr>
          <p:nvPr>
            <p:ph type="body" sz="quarter" idx="20"/>
          </p:nvPr>
        </p:nvSpPr>
        <p:spPr bwMode="auto">
          <a:xfrm>
            <a:off x="1818000" y="4146708"/>
            <a:ext cx="6894200" cy="1087280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4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</a:p>
        </p:txBody>
      </p:sp>
      <p:sp>
        <p:nvSpPr>
          <p:cNvPr id="15" name="ITLR Logo"/>
          <p:cNvSpPr>
            <a:spLocks noGrp="1" noChangeAspect="1"/>
          </p:cNvSpPr>
          <p:nvPr>
            <p:ph type="pic" sz="quarter" idx="21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Titel 2 Institute Sublogo Kre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4514850" y="1616528"/>
            <a:ext cx="4160838" cy="3204106"/>
          </a:xfrm>
        </p:spPr>
        <p:txBody>
          <a:bodyPr anchor="b"/>
          <a:lstStyle>
            <a:lvl1pPr marL="0" indent="0"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Hier Headline eingeben</a:t>
            </a:r>
            <a:endParaRPr/>
          </a:p>
        </p:txBody>
      </p:sp>
      <p:sp>
        <p:nvSpPr>
          <p:cNvPr id="5" name="Bildplatzhalter 8"/>
          <p:cNvSpPr>
            <a:spLocks noGrp="1"/>
          </p:cNvSpPr>
          <p:nvPr>
            <p:ph type="pic" sz="quarter" idx="10"/>
          </p:nvPr>
        </p:nvSpPr>
        <p:spPr bwMode="auto">
          <a:xfrm>
            <a:off x="0" y="1407600"/>
            <a:ext cx="4514364" cy="43092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72000"/>
          <a:lstStyle>
            <a:lvl1pPr marL="0" indent="0">
              <a:buNone/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Titel 14"/>
          <p:cNvSpPr>
            <a:spLocks noGrp="1" noChangeAspect="1"/>
          </p:cNvSpPr>
          <p:nvPr>
            <p:ph type="ctrTitle"/>
          </p:nvPr>
        </p:nvSpPr>
        <p:spPr bwMode="auto">
          <a:xfrm>
            <a:off x="3606692" y="342727"/>
            <a:ext cx="5540464" cy="5372273"/>
          </a:xfrm>
          <a:custGeom>
            <a:avLst/>
            <a:gdLst>
              <a:gd name="connsiteX0" fmla="*/ 3208825 w 5540464"/>
              <a:gd name="connsiteY0" fmla="*/ 0 h 5372273"/>
              <a:gd name="connsiteX1" fmla="*/ 5477807 w 5540464"/>
              <a:gd name="connsiteY1" fmla="*/ 939843 h 5372273"/>
              <a:gd name="connsiteX2" fmla="*/ 5540464 w 5540464"/>
              <a:gd name="connsiteY2" fmla="*/ 1008784 h 5372273"/>
              <a:gd name="connsiteX3" fmla="*/ 5540464 w 5540464"/>
              <a:gd name="connsiteY3" fmla="*/ 5372273 h 5372273"/>
              <a:gd name="connsiteX4" fmla="*/ 843928 w 5540464"/>
              <a:gd name="connsiteY4" fmla="*/ 5372273 h 5372273"/>
              <a:gd name="connsiteX5" fmla="*/ 732740 w 5540464"/>
              <a:gd name="connsiteY5" fmla="*/ 5249936 h 5372273"/>
              <a:gd name="connsiteX6" fmla="*/ 0 w 5540464"/>
              <a:gd name="connsiteY6" fmla="*/ 3208825 h 5372273"/>
              <a:gd name="connsiteX7" fmla="*/ 3208825 w 5540464"/>
              <a:gd name="connsiteY7" fmla="*/ 0 h 5372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40464" h="5372273" extrusionOk="0">
                <a:moveTo>
                  <a:pt x="3208825" y="0"/>
                </a:moveTo>
                <a:cubicBezTo>
                  <a:pt x="4094918" y="0"/>
                  <a:pt x="4897124" y="359160"/>
                  <a:pt x="5477807" y="939843"/>
                </a:cubicBezTo>
                <a:lnTo>
                  <a:pt x="5540464" y="1008784"/>
                </a:lnTo>
                <a:lnTo>
                  <a:pt x="5540464" y="5372273"/>
                </a:lnTo>
                <a:lnTo>
                  <a:pt x="843928" y="5372273"/>
                </a:lnTo>
                <a:lnTo>
                  <a:pt x="732740" y="5249936"/>
                </a:lnTo>
                <a:cubicBezTo>
                  <a:pt x="274982" y="4695262"/>
                  <a:pt x="0" y="3984156"/>
                  <a:pt x="0" y="3208825"/>
                </a:cubicBezTo>
                <a:cubicBezTo>
                  <a:pt x="0" y="1436640"/>
                  <a:pt x="1436640" y="0"/>
                  <a:pt x="3208825" y="0"/>
                </a:cubicBezTo>
                <a:close/>
              </a:path>
            </a:pathLst>
          </a:custGeom>
          <a:solidFill>
            <a:schemeClr val="accent2"/>
          </a:solidFill>
        </p:spPr>
        <p:txBody>
          <a:bodyPr wrap="square" lIns="1008000" tIns="0" rIns="0" bIns="1044000" anchor="ctr" anchorCtr="0">
            <a:noAutofit/>
          </a:bodyPr>
          <a:lstStyle>
            <a:lvl1pPr marL="0" indent="0" algn="l">
              <a:lnSpc>
                <a:spcPct val="90000"/>
              </a:lnSpc>
              <a:defRPr sz="800" b="1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r>
              <a:rPr lang="de-DE"/>
              <a:t>Titelmasterformat durch Klicken bearbeiten</a:t>
            </a:r>
          </a:p>
        </p:txBody>
      </p:sp>
      <p:sp>
        <p:nvSpPr>
          <p:cNvPr id="7" name="Bildplatzhalter 4"/>
          <p:cNvSpPr>
            <a:spLocks noGrp="1" noChangeAspect="1"/>
          </p:cNvSpPr>
          <p:nvPr>
            <p:ph type="pic" sz="quarter" idx="14" hasCustomPrompt="1"/>
          </p:nvPr>
        </p:nvSpPr>
        <p:spPr bwMode="auto">
          <a:xfrm>
            <a:off x="2589447" y="2096930"/>
            <a:ext cx="1606735" cy="1557959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900"/>
            </a:lvl1pPr>
          </a:lstStyle>
          <a:p>
            <a:pPr>
              <a:defRPr/>
            </a:pPr>
            <a:r>
              <a:rPr lang="de-DE"/>
              <a:t>Sublogo einfügen</a:t>
            </a:r>
            <a:endParaRPr/>
          </a:p>
        </p:txBody>
      </p:sp>
      <p:sp>
        <p:nvSpPr>
          <p:cNvPr id="8" name="Textplatzhalter 9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/>
            </a:lvl1pPr>
          </a:lstStyle>
          <a:p>
            <a:pPr lvl="0">
              <a:defRPr/>
            </a:pPr>
            <a:r>
              <a:rPr lang="de-DE"/>
              <a:t>Institute of Aerospace Thermodynamics (ITLR)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 bwMode="auto">
          <a:xfrm>
            <a:off x="4514364" y="4820635"/>
            <a:ext cx="4197836" cy="42840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>
              <a:defRPr/>
            </a:pPr>
            <a:r>
              <a:rPr lang="de-DE"/>
              <a:t>Formatvorlage des Untertitelmasters durch Klicken bearbeiten</a:t>
            </a:r>
          </a:p>
        </p:txBody>
      </p:sp>
      <p:sp>
        <p:nvSpPr>
          <p:cNvPr id="10" name="Textplatzhalter 6"/>
          <p:cNvSpPr>
            <a:spLocks noGrp="1"/>
          </p:cNvSpPr>
          <p:nvPr>
            <p:ph type="body" sz="quarter" idx="16"/>
          </p:nvPr>
        </p:nvSpPr>
        <p:spPr bwMode="auto">
          <a:xfrm>
            <a:off x="4514364" y="1747872"/>
            <a:ext cx="4210378" cy="2974440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1" name="ITLR Logo"/>
          <p:cNvSpPr>
            <a:spLocks noGrp="1"/>
          </p:cNvSpPr>
          <p:nvPr>
            <p:ph type="pic" sz="quarter" idx="17"/>
          </p:nvPr>
        </p:nvSpPr>
        <p:spPr bwMode="auto">
          <a:xfrm>
            <a:off x="0" y="5068801"/>
            <a:ext cx="1728000" cy="64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  <p:pic>
        <p:nvPicPr>
          <p:cNvPr id="12" name="Grafik 13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98334" y="344529"/>
            <a:ext cx="2136071" cy="4319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_Text mit eckigen Bilder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16"/>
          <p:cNvSpPr/>
          <p:nvPr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Bildplatzhalter 7"/>
          <p:cNvSpPr>
            <a:spLocks noGrp="1"/>
          </p:cNvSpPr>
          <p:nvPr>
            <p:ph type="pic" sz="quarter" idx="14"/>
          </p:nvPr>
        </p:nvSpPr>
        <p:spPr bwMode="auto">
          <a:xfrm>
            <a:off x="476250" y="1065133"/>
            <a:ext cx="1440000" cy="108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Bildplatzhalter 7"/>
          <p:cNvSpPr>
            <a:spLocks noGrp="1"/>
          </p:cNvSpPr>
          <p:nvPr>
            <p:ph type="pic" sz="quarter" idx="21"/>
          </p:nvPr>
        </p:nvSpPr>
        <p:spPr bwMode="auto">
          <a:xfrm>
            <a:off x="476250" y="2576311"/>
            <a:ext cx="1440000" cy="108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7" name="Bildplatzhalter 7"/>
          <p:cNvSpPr>
            <a:spLocks noGrp="1"/>
          </p:cNvSpPr>
          <p:nvPr>
            <p:ph type="pic" sz="quarter" idx="23"/>
          </p:nvPr>
        </p:nvSpPr>
        <p:spPr bwMode="auto">
          <a:xfrm>
            <a:off x="476250" y="4157879"/>
            <a:ext cx="1440000" cy="108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8" name="Datumsplatzhalt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7129176E-1B11-4125-AE25-CC7A8B1D93A5}" type="datetime1">
              <a:rPr lang="de-DE"/>
              <a:t>25.08.2021</a:t>
            </a:fld>
            <a:endParaRPr lang="de-DE"/>
          </a:p>
        </p:txBody>
      </p:sp>
      <p:sp>
        <p:nvSpPr>
          <p:cNvPr id="9" name="Fußzeilenplatzhalt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10" name="Foliennummernplatzhalt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>‹Nr.›</a:t>
            </a:fld>
            <a:endParaRPr lang="de-DE"/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6"/>
          </p:nvPr>
        </p:nvSpPr>
        <p:spPr bwMode="auto">
          <a:xfrm>
            <a:off x="2144110" y="1065133"/>
            <a:ext cx="6568090" cy="1079999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22"/>
          </p:nvPr>
        </p:nvSpPr>
        <p:spPr bwMode="auto">
          <a:xfrm>
            <a:off x="2144110" y="2576311"/>
            <a:ext cx="6568090" cy="1080000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3" name="Textplatzhalter 10"/>
          <p:cNvSpPr>
            <a:spLocks noGrp="1"/>
          </p:cNvSpPr>
          <p:nvPr>
            <p:ph type="body" sz="quarter" idx="24"/>
          </p:nvPr>
        </p:nvSpPr>
        <p:spPr bwMode="auto">
          <a:xfrm>
            <a:off x="2144110" y="4157879"/>
            <a:ext cx="6568090" cy="1076109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4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</a:p>
        </p:txBody>
      </p:sp>
      <p:sp>
        <p:nvSpPr>
          <p:cNvPr id="15" name="ITLR Logo"/>
          <p:cNvSpPr>
            <a:spLocks noGrp="1" noChangeAspect="1"/>
          </p:cNvSpPr>
          <p:nvPr>
            <p:ph type="pic" sz="quarter" idx="17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_5 Bil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</a:p>
        </p:txBody>
      </p:sp>
      <p:sp>
        <p:nvSpPr>
          <p:cNvPr id="5" name="Textplatzhalter 7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468000" y="716400"/>
            <a:ext cx="8244200" cy="276225"/>
          </a:xfrm>
        </p:spPr>
        <p:txBody>
          <a:bodyPr lIns="0" tIns="0" rIns="0" bIns="0"/>
          <a:lstStyle>
            <a:lvl1pPr marL="0" indent="0">
              <a:buNone/>
              <a:defRPr sz="1800"/>
            </a:lvl1pPr>
          </a:lstStyle>
          <a:p>
            <a:pPr lvl="0">
              <a:defRPr/>
            </a:pPr>
            <a:r>
              <a:rPr lang="de-DE"/>
              <a:t>Untertitel durch Klicken bearbeiten</a:t>
            </a:r>
            <a:endParaRPr/>
          </a:p>
        </p:txBody>
      </p:sp>
      <p:sp>
        <p:nvSpPr>
          <p:cNvPr id="6" name="Bildplatzhalter 7"/>
          <p:cNvSpPr>
            <a:spLocks noGrp="1"/>
          </p:cNvSpPr>
          <p:nvPr>
            <p:ph type="pic" sz="quarter" idx="16"/>
          </p:nvPr>
        </p:nvSpPr>
        <p:spPr bwMode="auto">
          <a:xfrm>
            <a:off x="3240000" y="1057275"/>
            <a:ext cx="3239999" cy="230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buClr>
                <a:schemeClr val="accent1"/>
              </a:buClr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7" name="Bildplatzhalter 7"/>
          <p:cNvSpPr>
            <a:spLocks noGrp="1"/>
          </p:cNvSpPr>
          <p:nvPr>
            <p:ph type="pic" sz="quarter" idx="17"/>
          </p:nvPr>
        </p:nvSpPr>
        <p:spPr bwMode="auto">
          <a:xfrm>
            <a:off x="3240000" y="3376245"/>
            <a:ext cx="3240000" cy="23387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buClr>
                <a:schemeClr val="accent1"/>
              </a:buClr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8" name="Bildplatzhalter 7"/>
          <p:cNvSpPr>
            <a:spLocks noGrp="1"/>
          </p:cNvSpPr>
          <p:nvPr>
            <p:ph type="pic" sz="quarter" idx="18"/>
          </p:nvPr>
        </p:nvSpPr>
        <p:spPr bwMode="auto">
          <a:xfrm>
            <a:off x="6480000" y="1057275"/>
            <a:ext cx="2664000" cy="46577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buClr>
                <a:schemeClr val="accent1"/>
              </a:buClr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9" name="Bildplatzhalter 7"/>
          <p:cNvSpPr>
            <a:spLocks noGrp="1"/>
          </p:cNvSpPr>
          <p:nvPr>
            <p:ph type="pic" sz="quarter" idx="19"/>
          </p:nvPr>
        </p:nvSpPr>
        <p:spPr bwMode="auto">
          <a:xfrm>
            <a:off x="0" y="1057275"/>
            <a:ext cx="3240000" cy="230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buClr>
                <a:schemeClr val="accent1"/>
              </a:buClr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0" name="Bildplatzhalter 7"/>
          <p:cNvSpPr>
            <a:spLocks noGrp="1"/>
          </p:cNvSpPr>
          <p:nvPr>
            <p:ph type="pic" sz="quarter" idx="20"/>
          </p:nvPr>
        </p:nvSpPr>
        <p:spPr bwMode="auto">
          <a:xfrm>
            <a:off x="0" y="3376245"/>
            <a:ext cx="3240000" cy="23387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buClr>
                <a:schemeClr val="accent1"/>
              </a:buClr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1" name="ITLR Logo"/>
          <p:cNvSpPr>
            <a:spLocks noGrp="1" noChangeAspect="1"/>
          </p:cNvSpPr>
          <p:nvPr>
            <p:ph type="pic" sz="quarter" idx="21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_2 Persone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14"/>
          <p:cNvSpPr/>
          <p:nvPr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</a:p>
        </p:txBody>
      </p:sp>
      <p:sp>
        <p:nvSpPr>
          <p:cNvPr id="6" name="Rechteck 8"/>
          <p:cNvSpPr/>
          <p:nvPr userDrawn="1"/>
        </p:nvSpPr>
        <p:spPr bwMode="auto">
          <a:xfrm>
            <a:off x="475245" y="2315783"/>
            <a:ext cx="2814039" cy="29182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7" name="Datumsplatzhalt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C652285-B057-4EC0-9840-12966C0A4E82}" type="datetime1">
              <a:rPr lang="de-DE"/>
              <a:t>25.08.2021</a:t>
            </a:fld>
            <a:endParaRPr lang="de-DE"/>
          </a:p>
        </p:txBody>
      </p:sp>
      <p:sp>
        <p:nvSpPr>
          <p:cNvPr id="8" name="Fußzeilenplatzhalt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9" name="Foliennummernplatzhalt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>‹Nr.›</a:t>
            </a:fld>
            <a:endParaRPr lang="de-DE"/>
          </a:p>
        </p:txBody>
      </p:sp>
      <p:sp>
        <p:nvSpPr>
          <p:cNvPr id="10" name="Textplatzhalter 7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468000" y="716400"/>
            <a:ext cx="8244200" cy="276225"/>
          </a:xfrm>
        </p:spPr>
        <p:txBody>
          <a:bodyPr lIns="0" tIns="0" rIns="0" bIns="0"/>
          <a:lstStyle>
            <a:lvl1pPr marL="0" indent="0">
              <a:buNone/>
              <a:defRPr sz="1800"/>
            </a:lvl1pPr>
          </a:lstStyle>
          <a:p>
            <a:pPr lvl="0">
              <a:defRPr/>
            </a:pPr>
            <a:r>
              <a:rPr lang="de-DE"/>
              <a:t>Untertitel durch Klicken bearbeiten</a:t>
            </a:r>
            <a:endParaRPr/>
          </a:p>
        </p:txBody>
      </p:sp>
      <p:sp>
        <p:nvSpPr>
          <p:cNvPr id="11" name="Bildplatzhalter 7"/>
          <p:cNvSpPr>
            <a:spLocks noGrp="1" noChangeAspect="1"/>
          </p:cNvSpPr>
          <p:nvPr>
            <p:ph type="pic" sz="quarter" idx="14"/>
          </p:nvPr>
        </p:nvSpPr>
        <p:spPr bwMode="auto">
          <a:xfrm>
            <a:off x="1169244" y="1587600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720000" y="3214800"/>
            <a:ext cx="2340290" cy="2520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13" name="Textplatzhalter 10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720000" y="3600000"/>
            <a:ext cx="2340290" cy="125645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Institut und Professur</a:t>
            </a:r>
            <a:endParaRPr/>
          </a:p>
        </p:txBody>
      </p:sp>
      <p:sp>
        <p:nvSpPr>
          <p:cNvPr id="14" name="Rechteck 20"/>
          <p:cNvSpPr/>
          <p:nvPr userDrawn="1"/>
        </p:nvSpPr>
        <p:spPr bwMode="auto">
          <a:xfrm>
            <a:off x="3896476" y="2315783"/>
            <a:ext cx="2814039" cy="29182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5" name="Bildplatzhalter 7"/>
          <p:cNvSpPr>
            <a:spLocks noGrp="1" noChangeAspect="1"/>
          </p:cNvSpPr>
          <p:nvPr>
            <p:ph type="pic" sz="quarter" idx="17"/>
          </p:nvPr>
        </p:nvSpPr>
        <p:spPr bwMode="auto">
          <a:xfrm>
            <a:off x="4583495" y="1587600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6" name="Textplatzhalter 10"/>
          <p:cNvSpPr>
            <a:spLocks noGrp="1"/>
          </p:cNvSpPr>
          <p:nvPr>
            <p:ph type="body" sz="quarter" idx="18" hasCustomPrompt="1"/>
          </p:nvPr>
        </p:nvSpPr>
        <p:spPr bwMode="auto">
          <a:xfrm>
            <a:off x="4134251" y="3214800"/>
            <a:ext cx="2340290" cy="2520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17" name="Textplatzhalter 10"/>
          <p:cNvSpPr>
            <a:spLocks noGrp="1"/>
          </p:cNvSpPr>
          <p:nvPr>
            <p:ph type="body" sz="quarter" idx="19" hasCustomPrompt="1"/>
          </p:nvPr>
        </p:nvSpPr>
        <p:spPr bwMode="auto">
          <a:xfrm>
            <a:off x="4134251" y="3600000"/>
            <a:ext cx="2340290" cy="125645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Institut und Professur</a:t>
            </a:r>
            <a:endParaRPr/>
          </a:p>
        </p:txBody>
      </p:sp>
      <p:sp>
        <p:nvSpPr>
          <p:cNvPr id="18" name="ITLR Logo"/>
          <p:cNvSpPr>
            <a:spLocks noGrp="1" noChangeAspect="1"/>
          </p:cNvSpPr>
          <p:nvPr>
            <p:ph type="pic" sz="quarter" idx="20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_3 Persone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20"/>
          <p:cNvSpPr/>
          <p:nvPr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</a:p>
        </p:txBody>
      </p:sp>
      <p:sp>
        <p:nvSpPr>
          <p:cNvPr id="6" name="Rechteck 8"/>
          <p:cNvSpPr/>
          <p:nvPr userDrawn="1"/>
        </p:nvSpPr>
        <p:spPr bwMode="auto">
          <a:xfrm>
            <a:off x="475246" y="2315783"/>
            <a:ext cx="2520000" cy="29182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7" name="Datumsplatzhalt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1400E150-CB40-4BC6-B0FA-89D1AB276907}" type="datetime1">
              <a:rPr lang="de-DE"/>
              <a:t>25.08.2021</a:t>
            </a:fld>
            <a:endParaRPr lang="de-DE"/>
          </a:p>
        </p:txBody>
      </p:sp>
      <p:sp>
        <p:nvSpPr>
          <p:cNvPr id="8" name="Fußzeilenplatzhalt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9" name="Foliennummernplatzhalt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>‹Nr.›</a:t>
            </a:fld>
            <a:endParaRPr lang="de-DE"/>
          </a:p>
        </p:txBody>
      </p:sp>
      <p:sp>
        <p:nvSpPr>
          <p:cNvPr id="10" name="Textplatzhalter 7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468000" y="716400"/>
            <a:ext cx="8244200" cy="276225"/>
          </a:xfrm>
        </p:spPr>
        <p:txBody>
          <a:bodyPr lIns="0" tIns="0" rIns="0" bIns="0"/>
          <a:lstStyle>
            <a:lvl1pPr marL="0" indent="0">
              <a:buNone/>
              <a:defRPr sz="1800"/>
            </a:lvl1pPr>
          </a:lstStyle>
          <a:p>
            <a:pPr lvl="0">
              <a:defRPr/>
            </a:pPr>
            <a:r>
              <a:rPr lang="de-DE"/>
              <a:t>Untertitel durch Klicken bearbeiten</a:t>
            </a:r>
            <a:endParaRPr/>
          </a:p>
        </p:txBody>
      </p:sp>
      <p:sp>
        <p:nvSpPr>
          <p:cNvPr id="11" name="Bildplatzhalter 7"/>
          <p:cNvSpPr>
            <a:spLocks noGrp="1" noChangeAspect="1"/>
          </p:cNvSpPr>
          <p:nvPr>
            <p:ph type="pic" sz="quarter" idx="14"/>
          </p:nvPr>
        </p:nvSpPr>
        <p:spPr bwMode="auto">
          <a:xfrm>
            <a:off x="1022226" y="1587600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720000" y="3214800"/>
            <a:ext cx="2160000" cy="2520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13" name="Textplatzhalter 10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720000" y="3600000"/>
            <a:ext cx="2160000" cy="125645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Institut und Professur</a:t>
            </a:r>
            <a:endParaRPr/>
          </a:p>
        </p:txBody>
      </p:sp>
      <p:sp>
        <p:nvSpPr>
          <p:cNvPr id="14" name="Rechteck 12"/>
          <p:cNvSpPr/>
          <p:nvPr userDrawn="1"/>
        </p:nvSpPr>
        <p:spPr bwMode="auto">
          <a:xfrm>
            <a:off x="3318957" y="2315783"/>
            <a:ext cx="2520000" cy="29182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5" name="Bildplatzhalter 7"/>
          <p:cNvSpPr>
            <a:spLocks noGrp="1" noChangeAspect="1"/>
          </p:cNvSpPr>
          <p:nvPr>
            <p:ph type="pic" sz="quarter" idx="17"/>
          </p:nvPr>
        </p:nvSpPr>
        <p:spPr bwMode="auto">
          <a:xfrm>
            <a:off x="3858957" y="1587600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6" name="Textplatzhalter 10"/>
          <p:cNvSpPr>
            <a:spLocks noGrp="1"/>
          </p:cNvSpPr>
          <p:nvPr>
            <p:ph type="body" sz="quarter" idx="18" hasCustomPrompt="1"/>
          </p:nvPr>
        </p:nvSpPr>
        <p:spPr bwMode="auto">
          <a:xfrm>
            <a:off x="3556731" y="3214800"/>
            <a:ext cx="2160000" cy="2520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17" name="Textplatzhalter 10"/>
          <p:cNvSpPr>
            <a:spLocks noGrp="1"/>
          </p:cNvSpPr>
          <p:nvPr>
            <p:ph type="body" sz="quarter" idx="19" hasCustomPrompt="1"/>
          </p:nvPr>
        </p:nvSpPr>
        <p:spPr bwMode="auto">
          <a:xfrm>
            <a:off x="3556731" y="3600000"/>
            <a:ext cx="2160000" cy="125645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Institut und Professur</a:t>
            </a:r>
            <a:endParaRPr/>
          </a:p>
        </p:txBody>
      </p:sp>
      <p:sp>
        <p:nvSpPr>
          <p:cNvPr id="18" name="Rechteck 16"/>
          <p:cNvSpPr/>
          <p:nvPr userDrawn="1"/>
        </p:nvSpPr>
        <p:spPr bwMode="auto">
          <a:xfrm>
            <a:off x="6155688" y="2315784"/>
            <a:ext cx="2520000" cy="29182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9" name="Bildplatzhalter 7"/>
          <p:cNvSpPr>
            <a:spLocks noGrp="1" noChangeAspect="1"/>
          </p:cNvSpPr>
          <p:nvPr>
            <p:ph type="pic" sz="quarter" idx="20"/>
          </p:nvPr>
        </p:nvSpPr>
        <p:spPr bwMode="auto">
          <a:xfrm>
            <a:off x="6695688" y="1587600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20" name="Textplatzhalter 10"/>
          <p:cNvSpPr>
            <a:spLocks noGrp="1"/>
          </p:cNvSpPr>
          <p:nvPr>
            <p:ph type="body" sz="quarter" idx="21" hasCustomPrompt="1"/>
          </p:nvPr>
        </p:nvSpPr>
        <p:spPr bwMode="auto">
          <a:xfrm>
            <a:off x="6393462" y="3214800"/>
            <a:ext cx="2160000" cy="2520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21" name="Textplatzhalter 10"/>
          <p:cNvSpPr>
            <a:spLocks noGrp="1"/>
          </p:cNvSpPr>
          <p:nvPr>
            <p:ph type="body" sz="quarter" idx="22" hasCustomPrompt="1"/>
          </p:nvPr>
        </p:nvSpPr>
        <p:spPr bwMode="auto">
          <a:xfrm>
            <a:off x="6393462" y="3600000"/>
            <a:ext cx="2160000" cy="125645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Institut und Professur</a:t>
            </a:r>
            <a:endParaRPr/>
          </a:p>
        </p:txBody>
      </p:sp>
      <p:sp>
        <p:nvSpPr>
          <p:cNvPr id="22" name="ITLR Logo"/>
          <p:cNvSpPr>
            <a:spLocks noGrp="1" noChangeAspect="1"/>
          </p:cNvSpPr>
          <p:nvPr>
            <p:ph type="pic" sz="quarter" idx="23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_4 Persone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22"/>
          <p:cNvSpPr/>
          <p:nvPr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</a:p>
        </p:txBody>
      </p:sp>
      <p:sp>
        <p:nvSpPr>
          <p:cNvPr id="6" name="Rechteck 8"/>
          <p:cNvSpPr/>
          <p:nvPr userDrawn="1"/>
        </p:nvSpPr>
        <p:spPr bwMode="auto">
          <a:xfrm>
            <a:off x="466725" y="2315783"/>
            <a:ext cx="2031501" cy="27737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7" name="Datumsplatzhalt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4F3C17BF-5956-42BD-9786-8A2319C5D764}" type="datetime1">
              <a:rPr lang="de-DE"/>
              <a:t>25.08.2021</a:t>
            </a:fld>
            <a:endParaRPr lang="de-DE"/>
          </a:p>
        </p:txBody>
      </p:sp>
      <p:sp>
        <p:nvSpPr>
          <p:cNvPr id="8" name="Fußzeilenplatzhalt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9" name="Foliennummernplatzhalt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>‹Nr.›</a:t>
            </a:fld>
            <a:endParaRPr lang="de-DE"/>
          </a:p>
        </p:txBody>
      </p:sp>
      <p:sp>
        <p:nvSpPr>
          <p:cNvPr id="10" name="Textplatzhalter 7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468000" y="716400"/>
            <a:ext cx="8244200" cy="276225"/>
          </a:xfrm>
        </p:spPr>
        <p:txBody>
          <a:bodyPr lIns="0" tIns="0" rIns="0" bIns="0"/>
          <a:lstStyle>
            <a:lvl1pPr marL="0" indent="0">
              <a:buNone/>
              <a:defRPr sz="1800"/>
            </a:lvl1pPr>
          </a:lstStyle>
          <a:p>
            <a:pPr lvl="0">
              <a:defRPr/>
            </a:pPr>
            <a:r>
              <a:rPr lang="de-DE"/>
              <a:t>Untertitel durch Klicken bearbeiten</a:t>
            </a:r>
            <a:endParaRPr/>
          </a:p>
        </p:txBody>
      </p:sp>
      <p:sp>
        <p:nvSpPr>
          <p:cNvPr id="11" name="Bildplatzhalter 7"/>
          <p:cNvSpPr>
            <a:spLocks noGrp="1" noChangeAspect="1"/>
          </p:cNvSpPr>
          <p:nvPr>
            <p:ph type="pic" sz="quarter" idx="14"/>
          </p:nvPr>
        </p:nvSpPr>
        <p:spPr bwMode="auto">
          <a:xfrm>
            <a:off x="840865" y="1587600"/>
            <a:ext cx="1298723" cy="129872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720000" y="3214799"/>
            <a:ext cx="1624994" cy="407774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13" name="Textplatzhalter 10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720000" y="3809772"/>
            <a:ext cx="1624994" cy="113596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Institut und Professur</a:t>
            </a:r>
            <a:endParaRPr/>
          </a:p>
        </p:txBody>
      </p:sp>
      <p:sp>
        <p:nvSpPr>
          <p:cNvPr id="14" name="Rechteck 23"/>
          <p:cNvSpPr/>
          <p:nvPr userDrawn="1"/>
        </p:nvSpPr>
        <p:spPr bwMode="auto">
          <a:xfrm>
            <a:off x="2545454" y="2315783"/>
            <a:ext cx="2016000" cy="27737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5" name="Bildplatzhalter 7"/>
          <p:cNvSpPr>
            <a:spLocks noGrp="1" noChangeAspect="1"/>
          </p:cNvSpPr>
          <p:nvPr>
            <p:ph type="pic" sz="quarter" idx="17"/>
          </p:nvPr>
        </p:nvSpPr>
        <p:spPr bwMode="auto">
          <a:xfrm>
            <a:off x="2904093" y="1587600"/>
            <a:ext cx="1298723" cy="129872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6" name="Textplatzhalter 10"/>
          <p:cNvSpPr>
            <a:spLocks noGrp="1"/>
          </p:cNvSpPr>
          <p:nvPr>
            <p:ph type="body" sz="quarter" idx="18" hasCustomPrompt="1"/>
          </p:nvPr>
        </p:nvSpPr>
        <p:spPr bwMode="auto">
          <a:xfrm>
            <a:off x="2779437" y="3214799"/>
            <a:ext cx="1624994" cy="407774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17" name="Textplatzhalter 10"/>
          <p:cNvSpPr>
            <a:spLocks noGrp="1"/>
          </p:cNvSpPr>
          <p:nvPr>
            <p:ph type="body" sz="quarter" idx="19" hasCustomPrompt="1"/>
          </p:nvPr>
        </p:nvSpPr>
        <p:spPr bwMode="auto">
          <a:xfrm>
            <a:off x="2779437" y="3809772"/>
            <a:ext cx="1624994" cy="113596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Institut und Professur</a:t>
            </a:r>
            <a:endParaRPr/>
          </a:p>
        </p:txBody>
      </p:sp>
      <p:sp>
        <p:nvSpPr>
          <p:cNvPr id="18" name="Rechteck 27"/>
          <p:cNvSpPr/>
          <p:nvPr userDrawn="1"/>
        </p:nvSpPr>
        <p:spPr bwMode="auto">
          <a:xfrm>
            <a:off x="4608682" y="2315783"/>
            <a:ext cx="2016000" cy="27737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9" name="Bildplatzhalter 7"/>
          <p:cNvSpPr>
            <a:spLocks noGrp="1" noChangeAspect="1"/>
          </p:cNvSpPr>
          <p:nvPr>
            <p:ph type="pic" sz="quarter" idx="20"/>
          </p:nvPr>
        </p:nvSpPr>
        <p:spPr bwMode="auto">
          <a:xfrm>
            <a:off x="4967321" y="1587600"/>
            <a:ext cx="1298723" cy="129872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20" name="Textplatzhalter 10"/>
          <p:cNvSpPr>
            <a:spLocks noGrp="1"/>
          </p:cNvSpPr>
          <p:nvPr>
            <p:ph type="body" sz="quarter" idx="21" hasCustomPrompt="1"/>
          </p:nvPr>
        </p:nvSpPr>
        <p:spPr bwMode="auto">
          <a:xfrm>
            <a:off x="4844560" y="3214799"/>
            <a:ext cx="1624994" cy="407774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21" name="Textplatzhalter 10"/>
          <p:cNvSpPr>
            <a:spLocks noGrp="1"/>
          </p:cNvSpPr>
          <p:nvPr>
            <p:ph type="body" sz="quarter" idx="22" hasCustomPrompt="1"/>
          </p:nvPr>
        </p:nvSpPr>
        <p:spPr bwMode="auto">
          <a:xfrm>
            <a:off x="4844560" y="3809772"/>
            <a:ext cx="1624994" cy="113596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Institut und Professur</a:t>
            </a:r>
            <a:endParaRPr/>
          </a:p>
        </p:txBody>
      </p:sp>
      <p:sp>
        <p:nvSpPr>
          <p:cNvPr id="22" name="Rechteck 31"/>
          <p:cNvSpPr/>
          <p:nvPr userDrawn="1"/>
        </p:nvSpPr>
        <p:spPr bwMode="auto">
          <a:xfrm>
            <a:off x="6671909" y="2315783"/>
            <a:ext cx="2016000" cy="27737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23" name="Bildplatzhalter 7"/>
          <p:cNvSpPr>
            <a:spLocks noGrp="1" noChangeAspect="1"/>
          </p:cNvSpPr>
          <p:nvPr>
            <p:ph type="pic" sz="quarter" idx="23"/>
          </p:nvPr>
        </p:nvSpPr>
        <p:spPr bwMode="auto">
          <a:xfrm>
            <a:off x="7030548" y="1587600"/>
            <a:ext cx="1298723" cy="129872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24" name="Textplatzhalter 10"/>
          <p:cNvSpPr>
            <a:spLocks noGrp="1"/>
          </p:cNvSpPr>
          <p:nvPr>
            <p:ph type="body" sz="quarter" idx="24" hasCustomPrompt="1"/>
          </p:nvPr>
        </p:nvSpPr>
        <p:spPr bwMode="auto">
          <a:xfrm>
            <a:off x="6909683" y="3214799"/>
            <a:ext cx="1624994" cy="407774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25" name="Textplatzhalter 10"/>
          <p:cNvSpPr>
            <a:spLocks noGrp="1"/>
          </p:cNvSpPr>
          <p:nvPr>
            <p:ph type="body" sz="quarter" idx="25" hasCustomPrompt="1"/>
          </p:nvPr>
        </p:nvSpPr>
        <p:spPr bwMode="auto">
          <a:xfrm>
            <a:off x="6909683" y="3809772"/>
            <a:ext cx="1624994" cy="113596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Institut und Professur</a:t>
            </a:r>
            <a:endParaRPr/>
          </a:p>
        </p:txBody>
      </p:sp>
      <p:sp>
        <p:nvSpPr>
          <p:cNvPr id="26" name="ITLR Logo"/>
          <p:cNvSpPr>
            <a:spLocks noGrp="1" noChangeAspect="1"/>
          </p:cNvSpPr>
          <p:nvPr>
            <p:ph type="pic" sz="quarter" idx="26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_Unterkapite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2422799" y="2250000"/>
            <a:ext cx="5526581" cy="900000"/>
          </a:xfrm>
          <a:prstGeom prst="rect">
            <a:avLst/>
          </a:prstGeom>
        </p:spPr>
        <p:txBody>
          <a:bodyPr anchor="t" anchorCtr="0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de-DE"/>
              <a:t>Titelmasterformat durch Klicken bearbeiten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" hasCustomPrompt="1"/>
          </p:nvPr>
        </p:nvSpPr>
        <p:spPr bwMode="auto">
          <a:xfrm>
            <a:off x="2422800" y="1944000"/>
            <a:ext cx="3026729" cy="221599"/>
          </a:xfrm>
        </p:spPr>
        <p:txBody>
          <a:bodyPr>
            <a:noAutofit/>
          </a:bodyPr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de-DE"/>
              <a:t>Unterkapitel</a:t>
            </a:r>
            <a:endParaRPr/>
          </a:p>
        </p:txBody>
      </p:sp>
      <p:sp>
        <p:nvSpPr>
          <p:cNvPr id="6" name="ITLR Logo"/>
          <p:cNvSpPr>
            <a:spLocks noGrp="1" noChangeAspect="1"/>
          </p:cNvSpPr>
          <p:nvPr>
            <p:ph type="pic" sz="quarter" idx="17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_Zitat Layou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9"/>
          <p:cNvSpPr/>
          <p:nvPr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B482AED0-CC5B-46FB-BF1F-71D007A8C847}" type="datetime1">
              <a:rPr lang="de-DE"/>
              <a:t>25.08.2021</a:t>
            </a:fld>
            <a:endParaRPr lang="de-DE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>‹Nr.›</a:t>
            </a:fld>
            <a:endParaRPr lang="de-DE"/>
          </a:p>
        </p:txBody>
      </p:sp>
      <p:sp>
        <p:nvSpPr>
          <p:cNvPr id="8" name="object 2"/>
          <p:cNvSpPr/>
          <p:nvPr userDrawn="1"/>
        </p:nvSpPr>
        <p:spPr bwMode="auto">
          <a:xfrm>
            <a:off x="410148" y="-91410"/>
            <a:ext cx="7198359" cy="4796155"/>
          </a:xfrm>
          <a:custGeom>
            <a:avLst/>
            <a:gdLst/>
            <a:ahLst/>
            <a:cxnLst/>
            <a:rect l="l" t="t" r="r" b="b"/>
            <a:pathLst>
              <a:path w="7198359" h="4796155" extrusionOk="0">
                <a:moveTo>
                  <a:pt x="6992384" y="0"/>
                </a:moveTo>
                <a:lnTo>
                  <a:pt x="205721" y="0"/>
                </a:lnTo>
                <a:lnTo>
                  <a:pt x="183482" y="58947"/>
                </a:lnTo>
                <a:lnTo>
                  <a:pt x="104598" y="331632"/>
                </a:lnTo>
                <a:lnTo>
                  <a:pt x="47105" y="612741"/>
                </a:lnTo>
                <a:lnTo>
                  <a:pt x="11930" y="901348"/>
                </a:lnTo>
                <a:lnTo>
                  <a:pt x="0" y="1196526"/>
                </a:lnTo>
                <a:lnTo>
                  <a:pt x="11930" y="1491704"/>
                </a:lnTo>
                <a:lnTo>
                  <a:pt x="47105" y="1780311"/>
                </a:lnTo>
                <a:lnTo>
                  <a:pt x="104598" y="2061420"/>
                </a:lnTo>
                <a:lnTo>
                  <a:pt x="183482" y="2334105"/>
                </a:lnTo>
                <a:lnTo>
                  <a:pt x="282831" y="2597440"/>
                </a:lnTo>
                <a:lnTo>
                  <a:pt x="401719" y="2850498"/>
                </a:lnTo>
                <a:lnTo>
                  <a:pt x="539220" y="3092354"/>
                </a:lnTo>
                <a:lnTo>
                  <a:pt x="694408" y="3322080"/>
                </a:lnTo>
                <a:lnTo>
                  <a:pt x="866356" y="3538751"/>
                </a:lnTo>
                <a:lnTo>
                  <a:pt x="1054138" y="3741441"/>
                </a:lnTo>
                <a:lnTo>
                  <a:pt x="1256827" y="3929223"/>
                </a:lnTo>
                <a:lnTo>
                  <a:pt x="1473498" y="4101171"/>
                </a:lnTo>
                <a:lnTo>
                  <a:pt x="1703225" y="4256358"/>
                </a:lnTo>
                <a:lnTo>
                  <a:pt x="1945080" y="4393859"/>
                </a:lnTo>
                <a:lnTo>
                  <a:pt x="2198139" y="4512748"/>
                </a:lnTo>
                <a:lnTo>
                  <a:pt x="2461473" y="4612097"/>
                </a:lnTo>
                <a:lnTo>
                  <a:pt x="2734158" y="4690981"/>
                </a:lnTo>
                <a:lnTo>
                  <a:pt x="3015267" y="4748474"/>
                </a:lnTo>
                <a:lnTo>
                  <a:pt x="3303874" y="4783648"/>
                </a:lnTo>
                <a:lnTo>
                  <a:pt x="3599053" y="4795579"/>
                </a:lnTo>
                <a:lnTo>
                  <a:pt x="3894231" y="4783648"/>
                </a:lnTo>
                <a:lnTo>
                  <a:pt x="4182838" y="4748474"/>
                </a:lnTo>
                <a:lnTo>
                  <a:pt x="4463947" y="4690981"/>
                </a:lnTo>
                <a:lnTo>
                  <a:pt x="4736632" y="4612097"/>
                </a:lnTo>
                <a:lnTo>
                  <a:pt x="4999966" y="4512748"/>
                </a:lnTo>
                <a:lnTo>
                  <a:pt x="5253025" y="4393859"/>
                </a:lnTo>
                <a:lnTo>
                  <a:pt x="5494880" y="4256358"/>
                </a:lnTo>
                <a:lnTo>
                  <a:pt x="5724607" y="4101171"/>
                </a:lnTo>
                <a:lnTo>
                  <a:pt x="5941278" y="3929223"/>
                </a:lnTo>
                <a:lnTo>
                  <a:pt x="6143967" y="3741441"/>
                </a:lnTo>
                <a:lnTo>
                  <a:pt x="6331749" y="3538751"/>
                </a:lnTo>
                <a:lnTo>
                  <a:pt x="6503697" y="3322080"/>
                </a:lnTo>
                <a:lnTo>
                  <a:pt x="6658885" y="3092354"/>
                </a:lnTo>
                <a:lnTo>
                  <a:pt x="6796386" y="2850498"/>
                </a:lnTo>
                <a:lnTo>
                  <a:pt x="6915274" y="2597440"/>
                </a:lnTo>
                <a:lnTo>
                  <a:pt x="7014623" y="2334105"/>
                </a:lnTo>
                <a:lnTo>
                  <a:pt x="7093507" y="2061420"/>
                </a:lnTo>
                <a:lnTo>
                  <a:pt x="7151000" y="1780311"/>
                </a:lnTo>
                <a:lnTo>
                  <a:pt x="7186175" y="1491704"/>
                </a:lnTo>
                <a:lnTo>
                  <a:pt x="7198106" y="1196526"/>
                </a:lnTo>
                <a:lnTo>
                  <a:pt x="7186175" y="901348"/>
                </a:lnTo>
                <a:lnTo>
                  <a:pt x="7151000" y="612741"/>
                </a:lnTo>
                <a:lnTo>
                  <a:pt x="7093507" y="331632"/>
                </a:lnTo>
                <a:lnTo>
                  <a:pt x="7014623" y="58947"/>
                </a:lnTo>
                <a:lnTo>
                  <a:pt x="6992384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pPr>
              <a:lnSpc>
                <a:spcPct val="120000"/>
              </a:lnSpc>
              <a:defRPr/>
            </a:pPr>
            <a:endParaRPr lang="de-DE"/>
          </a:p>
        </p:txBody>
      </p:sp>
      <p:sp>
        <p:nvSpPr>
          <p:cNvPr id="9" name="object 3"/>
          <p:cNvSpPr/>
          <p:nvPr userDrawn="1"/>
        </p:nvSpPr>
        <p:spPr bwMode="auto">
          <a:xfrm>
            <a:off x="5559362" y="3040401"/>
            <a:ext cx="2049145" cy="2049145"/>
          </a:xfrm>
          <a:custGeom>
            <a:avLst/>
            <a:gdLst/>
            <a:ahLst/>
            <a:cxnLst/>
            <a:rect l="l" t="t" r="r" b="b"/>
            <a:pathLst>
              <a:path w="2049145" h="2049145" extrusionOk="0">
                <a:moveTo>
                  <a:pt x="1024432" y="0"/>
                </a:moveTo>
                <a:lnTo>
                  <a:pt x="940414" y="3395"/>
                </a:lnTo>
                <a:lnTo>
                  <a:pt x="858266" y="13407"/>
                </a:lnTo>
                <a:lnTo>
                  <a:pt x="778251" y="29772"/>
                </a:lnTo>
                <a:lnTo>
                  <a:pt x="700635" y="52225"/>
                </a:lnTo>
                <a:lnTo>
                  <a:pt x="625679" y="80504"/>
                </a:lnTo>
                <a:lnTo>
                  <a:pt x="553649" y="114344"/>
                </a:lnTo>
                <a:lnTo>
                  <a:pt x="484808" y="153482"/>
                </a:lnTo>
                <a:lnTo>
                  <a:pt x="419418" y="197654"/>
                </a:lnTo>
                <a:lnTo>
                  <a:pt x="357745" y="246597"/>
                </a:lnTo>
                <a:lnTo>
                  <a:pt x="300051" y="300047"/>
                </a:lnTo>
                <a:lnTo>
                  <a:pt x="246601" y="357740"/>
                </a:lnTo>
                <a:lnTo>
                  <a:pt x="197657" y="419413"/>
                </a:lnTo>
                <a:lnTo>
                  <a:pt x="153485" y="484802"/>
                </a:lnTo>
                <a:lnTo>
                  <a:pt x="114346" y="553644"/>
                </a:lnTo>
                <a:lnTo>
                  <a:pt x="80505" y="625674"/>
                </a:lnTo>
                <a:lnTo>
                  <a:pt x="52226" y="700630"/>
                </a:lnTo>
                <a:lnTo>
                  <a:pt x="29773" y="778247"/>
                </a:lnTo>
                <a:lnTo>
                  <a:pt x="13408" y="858262"/>
                </a:lnTo>
                <a:lnTo>
                  <a:pt x="3396" y="940412"/>
                </a:lnTo>
                <a:lnTo>
                  <a:pt x="0" y="1024432"/>
                </a:lnTo>
                <a:lnTo>
                  <a:pt x="3396" y="1108453"/>
                </a:lnTo>
                <a:lnTo>
                  <a:pt x="13408" y="1190602"/>
                </a:lnTo>
                <a:lnTo>
                  <a:pt x="29773" y="1270617"/>
                </a:lnTo>
                <a:lnTo>
                  <a:pt x="52226" y="1348235"/>
                </a:lnTo>
                <a:lnTo>
                  <a:pt x="80505" y="1423190"/>
                </a:lnTo>
                <a:lnTo>
                  <a:pt x="114346" y="1495221"/>
                </a:lnTo>
                <a:lnTo>
                  <a:pt x="153485" y="1564063"/>
                </a:lnTo>
                <a:lnTo>
                  <a:pt x="197657" y="1629452"/>
                </a:lnTo>
                <a:lnTo>
                  <a:pt x="246601" y="1691125"/>
                </a:lnTo>
                <a:lnTo>
                  <a:pt x="300051" y="1748818"/>
                </a:lnTo>
                <a:lnTo>
                  <a:pt x="357745" y="1802268"/>
                </a:lnTo>
                <a:lnTo>
                  <a:pt x="419418" y="1851211"/>
                </a:lnTo>
                <a:lnTo>
                  <a:pt x="484808" y="1895383"/>
                </a:lnTo>
                <a:lnTo>
                  <a:pt x="553649" y="1934521"/>
                </a:lnTo>
                <a:lnTo>
                  <a:pt x="625679" y="1968361"/>
                </a:lnTo>
                <a:lnTo>
                  <a:pt x="700635" y="1996639"/>
                </a:lnTo>
                <a:lnTo>
                  <a:pt x="778251" y="2019093"/>
                </a:lnTo>
                <a:lnTo>
                  <a:pt x="858266" y="2035457"/>
                </a:lnTo>
                <a:lnTo>
                  <a:pt x="940414" y="2045469"/>
                </a:lnTo>
                <a:lnTo>
                  <a:pt x="1024432" y="2048865"/>
                </a:lnTo>
                <a:lnTo>
                  <a:pt x="1108453" y="2045469"/>
                </a:lnTo>
                <a:lnTo>
                  <a:pt x="1190602" y="2035457"/>
                </a:lnTo>
                <a:lnTo>
                  <a:pt x="1270617" y="2019093"/>
                </a:lnTo>
                <a:lnTo>
                  <a:pt x="1348235" y="1996639"/>
                </a:lnTo>
                <a:lnTo>
                  <a:pt x="1423190" y="1968361"/>
                </a:lnTo>
                <a:lnTo>
                  <a:pt x="1495221" y="1934521"/>
                </a:lnTo>
                <a:lnTo>
                  <a:pt x="1564063" y="1895383"/>
                </a:lnTo>
                <a:lnTo>
                  <a:pt x="1629452" y="1851211"/>
                </a:lnTo>
                <a:lnTo>
                  <a:pt x="1691125" y="1802268"/>
                </a:lnTo>
                <a:lnTo>
                  <a:pt x="1748818" y="1748818"/>
                </a:lnTo>
                <a:lnTo>
                  <a:pt x="1802268" y="1691125"/>
                </a:lnTo>
                <a:lnTo>
                  <a:pt x="1851211" y="1629452"/>
                </a:lnTo>
                <a:lnTo>
                  <a:pt x="1895383" y="1564063"/>
                </a:lnTo>
                <a:lnTo>
                  <a:pt x="1934521" y="1495221"/>
                </a:lnTo>
                <a:lnTo>
                  <a:pt x="1968361" y="1423190"/>
                </a:lnTo>
                <a:lnTo>
                  <a:pt x="1996639" y="1348235"/>
                </a:lnTo>
                <a:lnTo>
                  <a:pt x="2019093" y="1270617"/>
                </a:lnTo>
                <a:lnTo>
                  <a:pt x="2035457" y="1190602"/>
                </a:lnTo>
                <a:lnTo>
                  <a:pt x="2045469" y="1108453"/>
                </a:lnTo>
                <a:lnTo>
                  <a:pt x="2048865" y="1024432"/>
                </a:lnTo>
                <a:lnTo>
                  <a:pt x="2045469" y="940412"/>
                </a:lnTo>
                <a:lnTo>
                  <a:pt x="2035457" y="858262"/>
                </a:lnTo>
                <a:lnTo>
                  <a:pt x="2019093" y="778247"/>
                </a:lnTo>
                <a:lnTo>
                  <a:pt x="1996639" y="700630"/>
                </a:lnTo>
                <a:lnTo>
                  <a:pt x="1968361" y="625674"/>
                </a:lnTo>
                <a:lnTo>
                  <a:pt x="1934521" y="553644"/>
                </a:lnTo>
                <a:lnTo>
                  <a:pt x="1895383" y="484802"/>
                </a:lnTo>
                <a:lnTo>
                  <a:pt x="1851211" y="419413"/>
                </a:lnTo>
                <a:lnTo>
                  <a:pt x="1802268" y="357740"/>
                </a:lnTo>
                <a:lnTo>
                  <a:pt x="1748818" y="300047"/>
                </a:lnTo>
                <a:lnTo>
                  <a:pt x="1691125" y="246597"/>
                </a:lnTo>
                <a:lnTo>
                  <a:pt x="1629452" y="197654"/>
                </a:lnTo>
                <a:lnTo>
                  <a:pt x="1564063" y="153482"/>
                </a:lnTo>
                <a:lnTo>
                  <a:pt x="1495221" y="114344"/>
                </a:lnTo>
                <a:lnTo>
                  <a:pt x="1423190" y="80504"/>
                </a:lnTo>
                <a:lnTo>
                  <a:pt x="1348235" y="52225"/>
                </a:lnTo>
                <a:lnTo>
                  <a:pt x="1270617" y="29772"/>
                </a:lnTo>
                <a:lnTo>
                  <a:pt x="1190602" y="13407"/>
                </a:lnTo>
                <a:lnTo>
                  <a:pt x="1108453" y="3395"/>
                </a:lnTo>
                <a:lnTo>
                  <a:pt x="102443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>
              <a:defRPr/>
            </a:pPr>
            <a:endParaRPr lang="de-DE"/>
          </a:p>
        </p:txBody>
      </p:sp>
      <p:sp>
        <p:nvSpPr>
          <p:cNvPr id="10" name="object 8"/>
          <p:cNvSpPr txBox="1"/>
          <p:nvPr userDrawn="1"/>
        </p:nvSpPr>
        <p:spPr bwMode="auto">
          <a:xfrm>
            <a:off x="5907214" y="1625721"/>
            <a:ext cx="1295400" cy="30649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895"/>
              </a:lnSpc>
              <a:defRPr/>
            </a:pPr>
            <a:r>
              <a:rPr lang="de-DE" sz="20000" b="1">
                <a:solidFill>
                  <a:srgbClr val="BFBFBF"/>
                </a:solidFill>
                <a:latin typeface="Arial"/>
                <a:cs typeface="Arial"/>
              </a:rPr>
              <a:t>„</a:t>
            </a:r>
            <a:endParaRPr lang="de-DE" sz="20000">
              <a:latin typeface="Arial"/>
              <a:cs typeface="Arial"/>
            </a:endParaRPr>
          </a:p>
        </p:txBody>
      </p:sp>
      <p:sp>
        <p:nvSpPr>
          <p:cNvPr id="11" name="Textplatzhalter 8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1695600" y="936000"/>
            <a:ext cx="4834626" cy="1852276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chemeClr val="bg1"/>
                </a:solidFill>
              </a:defRPr>
            </a:lvl1pPr>
            <a:lvl2pPr>
              <a:defRPr sz="3400" b="1">
                <a:solidFill>
                  <a:schemeClr val="bg1"/>
                </a:solidFill>
              </a:defRPr>
            </a:lvl2pPr>
            <a:lvl3pPr>
              <a:defRPr sz="3400" b="1">
                <a:solidFill>
                  <a:schemeClr val="bg1"/>
                </a:solidFill>
              </a:defRPr>
            </a:lvl3pPr>
            <a:lvl4pPr>
              <a:defRPr sz="3400" b="1">
                <a:solidFill>
                  <a:schemeClr val="bg1"/>
                </a:solidFill>
              </a:defRPr>
            </a:lvl4pPr>
            <a:lvl5pPr>
              <a:defRPr sz="34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Zitat durch Klicken hinzufügen</a:t>
            </a:r>
            <a:endParaRPr/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1695600" y="3024000"/>
            <a:ext cx="3805721" cy="463994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13" name="ITLR Logo"/>
          <p:cNvSpPr>
            <a:spLocks noGrp="1" noChangeAspect="1"/>
          </p:cNvSpPr>
          <p:nvPr>
            <p:ph type="pic" sz="quarter" idx="17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Kapite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bk object 16"/>
          <p:cNvSpPr/>
          <p:nvPr userDrawn="1"/>
        </p:nvSpPr>
        <p:spPr bwMode="auto">
          <a:xfrm>
            <a:off x="0" y="0"/>
            <a:ext cx="9144000" cy="5715000"/>
          </a:xfrm>
          <a:prstGeom prst="rect">
            <a:avLst/>
          </a:prstGeom>
          <a:blipFill>
            <a:blip r:embed="rId2"/>
            <a:stretch/>
          </a:blipFill>
        </p:spPr>
        <p:txBody>
          <a:bodyPr wrap="square" lIns="0" tIns="0" rIns="0" bIns="0" rtlCol="0"/>
          <a:lstStyle/>
          <a:p>
            <a:pPr>
              <a:defRPr/>
            </a:pPr>
            <a:endParaRPr lang="de-DE"/>
          </a:p>
        </p:txBody>
      </p:sp>
      <p:sp>
        <p:nvSpPr>
          <p:cNvPr id="5" name="bk object 17"/>
          <p:cNvSpPr/>
          <p:nvPr userDrawn="1"/>
        </p:nvSpPr>
        <p:spPr bwMode="auto">
          <a:xfrm>
            <a:off x="1279949" y="0"/>
            <a:ext cx="6544309" cy="3926204"/>
          </a:xfrm>
          <a:custGeom>
            <a:avLst/>
            <a:gdLst/>
            <a:ahLst/>
            <a:cxnLst/>
            <a:rect l="l" t="t" r="r" b="b"/>
            <a:pathLst>
              <a:path w="6544309" h="3926204" extrusionOk="0">
                <a:moveTo>
                  <a:pt x="68016" y="0"/>
                </a:moveTo>
                <a:lnTo>
                  <a:pt x="42823" y="123182"/>
                </a:lnTo>
                <a:lnTo>
                  <a:pt x="10846" y="385553"/>
                </a:lnTo>
                <a:lnTo>
                  <a:pt x="0" y="653897"/>
                </a:lnTo>
                <a:lnTo>
                  <a:pt x="10846" y="922242"/>
                </a:lnTo>
                <a:lnTo>
                  <a:pt x="42823" y="1184612"/>
                </a:lnTo>
                <a:lnTo>
                  <a:pt x="95089" y="1440166"/>
                </a:lnTo>
                <a:lnTo>
                  <a:pt x="166802" y="1688062"/>
                </a:lnTo>
                <a:lnTo>
                  <a:pt x="257120" y="1927457"/>
                </a:lnTo>
                <a:lnTo>
                  <a:pt x="365200" y="2157510"/>
                </a:lnTo>
                <a:lnTo>
                  <a:pt x="490201" y="2377378"/>
                </a:lnTo>
                <a:lnTo>
                  <a:pt x="631281" y="2586220"/>
                </a:lnTo>
                <a:lnTo>
                  <a:pt x="787597" y="2783193"/>
                </a:lnTo>
                <a:lnTo>
                  <a:pt x="958308" y="2967456"/>
                </a:lnTo>
                <a:lnTo>
                  <a:pt x="1142571" y="3138167"/>
                </a:lnTo>
                <a:lnTo>
                  <a:pt x="1339545" y="3294482"/>
                </a:lnTo>
                <a:lnTo>
                  <a:pt x="1548387" y="3435561"/>
                </a:lnTo>
                <a:lnTo>
                  <a:pt x="1768256" y="3560562"/>
                </a:lnTo>
                <a:lnTo>
                  <a:pt x="1998308" y="3668642"/>
                </a:lnTo>
                <a:lnTo>
                  <a:pt x="2237703" y="3758959"/>
                </a:lnTo>
                <a:lnTo>
                  <a:pt x="2485598" y="3830671"/>
                </a:lnTo>
                <a:lnTo>
                  <a:pt x="2741151" y="3882937"/>
                </a:lnTo>
                <a:lnTo>
                  <a:pt x="3003520" y="3914914"/>
                </a:lnTo>
                <a:lnTo>
                  <a:pt x="3271862" y="3925760"/>
                </a:lnTo>
                <a:lnTo>
                  <a:pt x="3540207" y="3914914"/>
                </a:lnTo>
                <a:lnTo>
                  <a:pt x="3802577" y="3882937"/>
                </a:lnTo>
                <a:lnTo>
                  <a:pt x="4058131" y="3830671"/>
                </a:lnTo>
                <a:lnTo>
                  <a:pt x="4306027" y="3758959"/>
                </a:lnTo>
                <a:lnTo>
                  <a:pt x="4545422" y="3668642"/>
                </a:lnTo>
                <a:lnTo>
                  <a:pt x="4775475" y="3560562"/>
                </a:lnTo>
                <a:lnTo>
                  <a:pt x="4995343" y="3435561"/>
                </a:lnTo>
                <a:lnTo>
                  <a:pt x="5204185" y="3294482"/>
                </a:lnTo>
                <a:lnTo>
                  <a:pt x="5401159" y="3138167"/>
                </a:lnTo>
                <a:lnTo>
                  <a:pt x="5585421" y="2967456"/>
                </a:lnTo>
                <a:lnTo>
                  <a:pt x="5756132" y="2783193"/>
                </a:lnTo>
                <a:lnTo>
                  <a:pt x="5912448" y="2586220"/>
                </a:lnTo>
                <a:lnTo>
                  <a:pt x="6053527" y="2377378"/>
                </a:lnTo>
                <a:lnTo>
                  <a:pt x="6178527" y="2157510"/>
                </a:lnTo>
                <a:lnTo>
                  <a:pt x="6286607" y="1927457"/>
                </a:lnTo>
                <a:lnTo>
                  <a:pt x="6376924" y="1688062"/>
                </a:lnTo>
                <a:lnTo>
                  <a:pt x="6448637" y="1440166"/>
                </a:lnTo>
                <a:lnTo>
                  <a:pt x="6500902" y="1184612"/>
                </a:lnTo>
                <a:lnTo>
                  <a:pt x="6532879" y="922242"/>
                </a:lnTo>
                <a:lnTo>
                  <a:pt x="6543725" y="653897"/>
                </a:lnTo>
                <a:lnTo>
                  <a:pt x="6532879" y="385553"/>
                </a:lnTo>
                <a:lnTo>
                  <a:pt x="6500902" y="123182"/>
                </a:lnTo>
                <a:lnTo>
                  <a:pt x="6475709" y="0"/>
                </a:lnTo>
                <a:lnTo>
                  <a:pt x="68016" y="0"/>
                </a:lnTo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>
              <a:defRPr/>
            </a:pPr>
            <a:endParaRPr lang="de-DE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 bwMode="auto">
          <a:xfrm>
            <a:off x="2422800" y="900000"/>
            <a:ext cx="4118110" cy="1360800"/>
          </a:xfrm>
          <a:prstGeom prst="rect">
            <a:avLst/>
          </a:prstGeom>
        </p:spPr>
        <p:txBody>
          <a:bodyPr anchor="t" anchorCtr="0"/>
          <a:lstStyle>
            <a:lvl1pPr>
              <a:defRPr sz="3200"/>
            </a:lvl1pPr>
          </a:lstStyle>
          <a:p>
            <a:pPr>
              <a:defRPr/>
            </a:pPr>
            <a:r>
              <a:rPr lang="de-DE"/>
              <a:t>Titelmasterformat durch Klicken bearbeiten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idx="1" hasCustomPrompt="1"/>
          </p:nvPr>
        </p:nvSpPr>
        <p:spPr bwMode="auto">
          <a:xfrm>
            <a:off x="2422800" y="629826"/>
            <a:ext cx="4118110" cy="221599"/>
          </a:xfrm>
        </p:spPr>
        <p:txBody>
          <a:bodyPr>
            <a:noAutofit/>
          </a:bodyPr>
          <a:lstStyle>
            <a:lvl1pPr marL="0" indent="0">
              <a:buNone/>
              <a:defRPr sz="12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de-DE"/>
              <a:t>Kapitel</a:t>
            </a:r>
            <a:endParaRPr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Institute_Schlussfoli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Bildplatzhalter 7"/>
          <p:cNvSpPr>
            <a:spLocks noGrp="1" noChangeAspect="1"/>
          </p:cNvSpPr>
          <p:nvPr>
            <p:ph type="pic" sz="quarter" idx="14"/>
          </p:nvPr>
        </p:nvSpPr>
        <p:spPr bwMode="auto">
          <a:xfrm>
            <a:off x="410400" y="2124000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5" name="Textfeld 15"/>
          <p:cNvSpPr txBox="1"/>
          <p:nvPr userDrawn="1"/>
        </p:nvSpPr>
        <p:spPr bwMode="auto">
          <a:xfrm>
            <a:off x="396000" y="1512000"/>
            <a:ext cx="2160000" cy="324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lvl="0" indent="0" defTabSz="685800">
              <a:lnSpc>
                <a:spcPct val="120000"/>
              </a:lnSpc>
              <a:spcBef>
                <a:spcPts val="750"/>
              </a:spcBef>
              <a:buClr>
                <a:schemeClr val="accent2"/>
              </a:buClr>
              <a:buFont typeface="Arial"/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49263" indent="-27305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2pPr>
            <a:lvl3pPr marL="715963" indent="-26670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3pPr>
            <a:lvl4pPr marL="987425" indent="-271463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4pPr>
            <a:lvl5pPr marL="1254125" indent="-26670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9pPr>
          </a:lstStyle>
          <a:p>
            <a:pPr lvl="0">
              <a:spcBef>
                <a:spcPts val="200"/>
              </a:spcBef>
              <a:spcAft>
                <a:spcPts val="0"/>
              </a:spcAft>
              <a:tabLst>
                <a:tab pos="541338" algn="l"/>
              </a:tabLst>
              <a:defRPr/>
            </a:pPr>
            <a:r>
              <a:rPr lang="de-DE" sz="2000" b="1">
                <a:solidFill>
                  <a:schemeClr val="tx1"/>
                </a:solidFill>
              </a:rPr>
              <a:t>Thank you!</a:t>
            </a:r>
          </a:p>
        </p:txBody>
      </p:sp>
      <p:sp>
        <p:nvSpPr>
          <p:cNvPr id="6" name="Textplatzhalter 9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/>
            </a:lvl1pPr>
          </a:lstStyle>
          <a:p>
            <a:pPr lvl="0">
              <a:defRPr/>
            </a:pPr>
            <a:r>
              <a:rPr lang="de-DE"/>
              <a:t>Institute of Aerospace Thermodynamics (ITLR)</a:t>
            </a:r>
          </a:p>
        </p:txBody>
      </p:sp>
      <p:sp>
        <p:nvSpPr>
          <p:cNvPr id="7" name="Textplatzhalter 10"/>
          <p:cNvSpPr>
            <a:spLocks noGrp="1"/>
          </p:cNvSpPr>
          <p:nvPr>
            <p:ph type="body" sz="quarter" idx="20" hasCustomPrompt="1"/>
          </p:nvPr>
        </p:nvSpPr>
        <p:spPr bwMode="auto">
          <a:xfrm>
            <a:off x="2174400" y="4168800"/>
            <a:ext cx="3290054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Adresse</a:t>
            </a:r>
            <a:endParaRPr/>
          </a:p>
        </p:txBody>
      </p:sp>
      <p:sp>
        <p:nvSpPr>
          <p:cNvPr id="8" name="Textplatzhalter 10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2174400" y="2325600"/>
            <a:ext cx="3290054" cy="2160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9" name="Textfeld 19"/>
          <p:cNvSpPr txBox="1"/>
          <p:nvPr userDrawn="1"/>
        </p:nvSpPr>
        <p:spPr bwMode="auto">
          <a:xfrm>
            <a:off x="2174400" y="2757600"/>
            <a:ext cx="2211862" cy="80891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lvl="0" indent="0" defTabSz="685800">
              <a:lnSpc>
                <a:spcPct val="120000"/>
              </a:lnSpc>
              <a:spcBef>
                <a:spcPts val="750"/>
              </a:spcBef>
              <a:buClr>
                <a:schemeClr val="accent2"/>
              </a:buClr>
              <a:buFont typeface="Arial"/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49263" indent="-27305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2pPr>
            <a:lvl3pPr marL="715963" indent="-26670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3pPr>
            <a:lvl4pPr marL="987425" indent="-271463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4pPr>
            <a:lvl5pPr marL="1254125" indent="-26670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9pPr>
          </a:lstStyle>
          <a:p>
            <a:pPr marL="0" marR="0" lvl="0" indent="0" algn="l" defTabSz="685800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  <a:buClr>
                <a:schemeClr val="accent2"/>
              </a:buClr>
              <a:buSzTx/>
              <a:buFont typeface="Arial"/>
              <a:buNone/>
              <a:tabLst>
                <a:tab pos="541338" algn="l"/>
              </a:tabLst>
              <a:defRPr/>
            </a:pPr>
            <a:r>
              <a:rPr lang="de-DE">
                <a:solidFill>
                  <a:schemeClr val="tx1"/>
                </a:solidFill>
              </a:rPr>
              <a:t>e-mail</a:t>
            </a:r>
          </a:p>
          <a:p>
            <a:pPr marL="0" marR="0" lvl="0" indent="0" algn="l" defTabSz="685800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  <a:buClr>
                <a:schemeClr val="accent2"/>
              </a:buClr>
              <a:buSzTx/>
              <a:buFont typeface="Arial"/>
              <a:buNone/>
              <a:tabLst>
                <a:tab pos="541338" algn="l"/>
              </a:tabLst>
              <a:defRPr/>
            </a:pPr>
            <a:r>
              <a:rPr lang="de-DE">
                <a:solidFill>
                  <a:schemeClr val="tx1"/>
                </a:solidFill>
              </a:rPr>
              <a:t>phone	+49 (0) 711 685-	</a:t>
            </a:r>
            <a:endParaRPr/>
          </a:p>
          <a:p>
            <a:pPr marL="0" marR="0" lvl="0" indent="0" algn="l" defTabSz="685800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  <a:buClr>
                <a:schemeClr val="accent2"/>
              </a:buClr>
              <a:buSzTx/>
              <a:buFont typeface="Arial"/>
              <a:buNone/>
              <a:tabLst>
                <a:tab pos="541338" algn="l"/>
              </a:tabLst>
              <a:defRPr/>
            </a:pPr>
            <a:r>
              <a:rPr lang="de-DE">
                <a:solidFill>
                  <a:schemeClr val="tx1"/>
                </a:solidFill>
              </a:rPr>
              <a:t>www.</a:t>
            </a:r>
            <a:endParaRPr/>
          </a:p>
        </p:txBody>
      </p:sp>
      <p:sp>
        <p:nvSpPr>
          <p:cNvPr id="10" name="Textplatzhalter 10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3832913" y="3000220"/>
            <a:ext cx="649266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###-##</a:t>
            </a:r>
            <a:endParaRPr/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7" hasCustomPrompt="1"/>
          </p:nvPr>
        </p:nvSpPr>
        <p:spPr bwMode="auto">
          <a:xfrm>
            <a:off x="2556000" y="3249157"/>
            <a:ext cx="1926181" cy="177337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Adresse eingeben</a:t>
            </a:r>
            <a:endParaRPr/>
          </a:p>
        </p:txBody>
      </p:sp>
      <p:sp>
        <p:nvSpPr>
          <p:cNvPr id="12" name="Textfeld 22"/>
          <p:cNvSpPr txBox="1"/>
          <p:nvPr userDrawn="1"/>
        </p:nvSpPr>
        <p:spPr bwMode="auto">
          <a:xfrm>
            <a:off x="2174400" y="3693600"/>
            <a:ext cx="2500012" cy="21869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lvl="0" indent="0" defTabSz="685800">
              <a:lnSpc>
                <a:spcPct val="120000"/>
              </a:lnSpc>
              <a:spcBef>
                <a:spcPts val="750"/>
              </a:spcBef>
              <a:buClr>
                <a:schemeClr val="accent2"/>
              </a:buClr>
              <a:buFont typeface="Arial"/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49263" indent="-27305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2pPr>
            <a:lvl3pPr marL="715963" indent="-26670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3pPr>
            <a:lvl4pPr marL="987425" indent="-271463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4pPr>
            <a:lvl5pPr marL="1254125" indent="-26670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9pPr>
          </a:lstStyle>
          <a:p>
            <a:pPr lvl="0">
              <a:spcBef>
                <a:spcPts val="200"/>
              </a:spcBef>
              <a:spcAft>
                <a:spcPts val="0"/>
              </a:spcAft>
              <a:tabLst>
                <a:tab pos="541338" algn="l"/>
              </a:tabLst>
              <a:defRPr/>
            </a:pPr>
            <a:r>
              <a:rPr lang="de-DE">
                <a:solidFill>
                  <a:schemeClr val="tx1"/>
                </a:solidFill>
              </a:rPr>
              <a:t>University of Stuttgart</a:t>
            </a:r>
            <a:endParaRPr/>
          </a:p>
        </p:txBody>
      </p:sp>
      <p:sp>
        <p:nvSpPr>
          <p:cNvPr id="13" name="Textplatzhalter 10"/>
          <p:cNvSpPr>
            <a:spLocks noGrp="1"/>
          </p:cNvSpPr>
          <p:nvPr>
            <p:ph type="body" sz="quarter" idx="18" hasCustomPrompt="1"/>
          </p:nvPr>
        </p:nvSpPr>
        <p:spPr bwMode="auto">
          <a:xfrm>
            <a:off x="2174400" y="3912292"/>
            <a:ext cx="3290054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Abteilung oder Institutsname</a:t>
            </a:r>
            <a:endParaRPr/>
          </a:p>
        </p:txBody>
      </p:sp>
      <p:sp>
        <p:nvSpPr>
          <p:cNvPr id="14" name="Textplatzhalter 10"/>
          <p:cNvSpPr>
            <a:spLocks noGrp="1"/>
          </p:cNvSpPr>
          <p:nvPr>
            <p:ph type="body" sz="quarter" idx="19" hasCustomPrompt="1"/>
          </p:nvPr>
        </p:nvSpPr>
        <p:spPr bwMode="auto">
          <a:xfrm>
            <a:off x="2707200" y="2757600"/>
            <a:ext cx="2747409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Adresse eingeben</a:t>
            </a:r>
            <a:endParaRPr/>
          </a:p>
        </p:txBody>
      </p:sp>
      <p:sp>
        <p:nvSpPr>
          <p:cNvPr id="15" name="ITLR Logo"/>
          <p:cNvSpPr>
            <a:spLocks noGrp="1"/>
          </p:cNvSpPr>
          <p:nvPr>
            <p:ph type="pic" sz="quarter" idx="21"/>
          </p:nvPr>
        </p:nvSpPr>
        <p:spPr bwMode="auto">
          <a:xfrm>
            <a:off x="7416000" y="5067000"/>
            <a:ext cx="1728000" cy="64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  <p:pic>
        <p:nvPicPr>
          <p:cNvPr id="16" name="Grafik 25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98334" y="344529"/>
            <a:ext cx="2136071" cy="4319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Institute_Schlussfolie blau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bk object 16"/>
          <p:cNvSpPr/>
          <p:nvPr userDrawn="1"/>
        </p:nvSpPr>
        <p:spPr bwMode="auto">
          <a:xfrm>
            <a:off x="0" y="0"/>
            <a:ext cx="9144000" cy="5715000"/>
          </a:xfrm>
          <a:prstGeom prst="rect">
            <a:avLst/>
          </a:prstGeom>
          <a:blipFill>
            <a:blip r:embed="rId2"/>
            <a:stretch/>
          </a:blipFill>
        </p:spPr>
        <p:txBody>
          <a:bodyPr wrap="square" lIns="0" tIns="0" rIns="0" bIns="0" rtlCol="0"/>
          <a:lstStyle/>
          <a:p>
            <a:pPr>
              <a:defRPr/>
            </a:pPr>
            <a:endParaRPr lang="de-DE"/>
          </a:p>
        </p:txBody>
      </p:sp>
      <p:sp>
        <p:nvSpPr>
          <p:cNvPr id="5" name="Bildplatzhalter 7"/>
          <p:cNvSpPr>
            <a:spLocks noGrp="1" noChangeAspect="1"/>
          </p:cNvSpPr>
          <p:nvPr>
            <p:ph type="pic" sz="quarter" idx="14"/>
          </p:nvPr>
        </p:nvSpPr>
        <p:spPr bwMode="auto">
          <a:xfrm>
            <a:off x="410400" y="2124000"/>
            <a:ext cx="1440000" cy="1440000"/>
          </a:xfrm>
          <a:prstGeom prst="ellipse">
            <a:avLst/>
          </a:prstGeom>
          <a:solidFill>
            <a:schemeClr val="bg1"/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Textfeld 15"/>
          <p:cNvSpPr txBox="1"/>
          <p:nvPr userDrawn="1"/>
        </p:nvSpPr>
        <p:spPr bwMode="auto">
          <a:xfrm>
            <a:off x="396000" y="1512000"/>
            <a:ext cx="2160000" cy="324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lvl="0" indent="0" defTabSz="685800">
              <a:lnSpc>
                <a:spcPct val="120000"/>
              </a:lnSpc>
              <a:spcBef>
                <a:spcPts val="750"/>
              </a:spcBef>
              <a:buClr>
                <a:schemeClr val="accent2"/>
              </a:buClr>
              <a:buFont typeface="Arial"/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49263" indent="-27305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2pPr>
            <a:lvl3pPr marL="715963" indent="-26670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3pPr>
            <a:lvl4pPr marL="987425" indent="-271463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4pPr>
            <a:lvl5pPr marL="1254125" indent="-26670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9pPr>
          </a:lstStyle>
          <a:p>
            <a:pPr lvl="0">
              <a:spcBef>
                <a:spcPts val="200"/>
              </a:spcBef>
              <a:spcAft>
                <a:spcPts val="0"/>
              </a:spcAft>
              <a:tabLst>
                <a:tab pos="541338" algn="l"/>
              </a:tabLst>
              <a:defRPr/>
            </a:pPr>
            <a:r>
              <a:rPr lang="de-DE" sz="2000" b="1">
                <a:solidFill>
                  <a:schemeClr val="bg1"/>
                </a:solidFill>
              </a:rPr>
              <a:t>Thank you!</a:t>
            </a:r>
          </a:p>
        </p:txBody>
      </p:sp>
      <p:sp>
        <p:nvSpPr>
          <p:cNvPr id="7" name="Textplatzhalter 9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>
              <a:defRPr/>
            </a:pPr>
            <a:r>
              <a:rPr lang="de-DE"/>
              <a:t>Institute of Aerospace Thermodynamics (ITLR)</a:t>
            </a:r>
          </a:p>
        </p:txBody>
      </p:sp>
      <p:sp>
        <p:nvSpPr>
          <p:cNvPr id="8" name="Textplatzhalter 10"/>
          <p:cNvSpPr>
            <a:spLocks noGrp="1"/>
          </p:cNvSpPr>
          <p:nvPr>
            <p:ph type="body" sz="quarter" idx="20" hasCustomPrompt="1"/>
          </p:nvPr>
        </p:nvSpPr>
        <p:spPr bwMode="auto">
          <a:xfrm>
            <a:off x="2174400" y="4168800"/>
            <a:ext cx="3290054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Pfaffenwaldring 31, 70569 Stuttgart</a:t>
            </a:r>
          </a:p>
        </p:txBody>
      </p:sp>
      <p:sp>
        <p:nvSpPr>
          <p:cNvPr id="9" name="Textplatzhalter 10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2174400" y="2325600"/>
            <a:ext cx="3290054" cy="2160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10" name="Textfeld 20"/>
          <p:cNvSpPr txBox="1"/>
          <p:nvPr userDrawn="1"/>
        </p:nvSpPr>
        <p:spPr bwMode="auto">
          <a:xfrm>
            <a:off x="2174400" y="2757600"/>
            <a:ext cx="2211862" cy="80891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lvl="0" indent="0" defTabSz="685800">
              <a:lnSpc>
                <a:spcPct val="120000"/>
              </a:lnSpc>
              <a:spcBef>
                <a:spcPts val="750"/>
              </a:spcBef>
              <a:buClr>
                <a:schemeClr val="accent2"/>
              </a:buClr>
              <a:buFont typeface="Arial"/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49263" indent="-27305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2pPr>
            <a:lvl3pPr marL="715963" indent="-26670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3pPr>
            <a:lvl4pPr marL="987425" indent="-271463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4pPr>
            <a:lvl5pPr marL="1254125" indent="-26670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9pPr>
          </a:lstStyle>
          <a:p>
            <a:pPr marL="0" marR="0" lvl="0" indent="0" algn="l" defTabSz="685800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  <a:buClr>
                <a:schemeClr val="accent2"/>
              </a:buClr>
              <a:buSzTx/>
              <a:buFont typeface="Arial"/>
              <a:buNone/>
              <a:tabLst>
                <a:tab pos="541338" algn="l"/>
              </a:tabLst>
              <a:defRPr/>
            </a:pPr>
            <a:r>
              <a:rPr lang="de-DE">
                <a:solidFill>
                  <a:schemeClr val="bg1"/>
                </a:solidFill>
              </a:rPr>
              <a:t>e-mail	</a:t>
            </a:r>
            <a:endParaRPr/>
          </a:p>
          <a:p>
            <a:pPr marL="0" marR="0" lvl="0" indent="0" algn="l" defTabSz="685800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  <a:buClr>
                <a:schemeClr val="accent2"/>
              </a:buClr>
              <a:buSzTx/>
              <a:buFont typeface="Arial"/>
              <a:buNone/>
              <a:tabLst>
                <a:tab pos="541338" algn="l"/>
              </a:tabLst>
              <a:defRPr/>
            </a:pPr>
            <a:r>
              <a:rPr lang="de-DE">
                <a:solidFill>
                  <a:schemeClr val="bg1"/>
                </a:solidFill>
              </a:rPr>
              <a:t>phone	+49 (0) 711 685-</a:t>
            </a:r>
            <a:endParaRPr/>
          </a:p>
          <a:p>
            <a:pPr marL="0" marR="0" lvl="0" indent="0" algn="l" defTabSz="685800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  <a:buClr>
                <a:schemeClr val="accent2"/>
              </a:buClr>
              <a:buSzTx/>
              <a:buFont typeface="Arial"/>
              <a:buNone/>
              <a:tabLst>
                <a:tab pos="541338" algn="l"/>
              </a:tabLst>
              <a:defRPr/>
            </a:pPr>
            <a:r>
              <a:rPr lang="de-DE">
                <a:solidFill>
                  <a:schemeClr val="bg1"/>
                </a:solidFill>
              </a:rPr>
              <a:t>www.</a:t>
            </a:r>
            <a:endParaRPr/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3832913" y="3000220"/>
            <a:ext cx="649266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>
              <a:defRPr/>
            </a:pPr>
            <a:r>
              <a:rPr lang="de-DE"/>
              <a:t>62321</a:t>
            </a:r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7" hasCustomPrompt="1"/>
          </p:nvPr>
        </p:nvSpPr>
        <p:spPr bwMode="auto">
          <a:xfrm>
            <a:off x="2556000" y="3249157"/>
            <a:ext cx="1926181" cy="177337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Adresse eingeben</a:t>
            </a:r>
            <a:endParaRPr/>
          </a:p>
        </p:txBody>
      </p:sp>
      <p:sp>
        <p:nvSpPr>
          <p:cNvPr id="13" name="Textfeld 23"/>
          <p:cNvSpPr txBox="1"/>
          <p:nvPr userDrawn="1"/>
        </p:nvSpPr>
        <p:spPr bwMode="auto">
          <a:xfrm>
            <a:off x="2174400" y="3693600"/>
            <a:ext cx="2500012" cy="21869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lvl="0" indent="0" defTabSz="685800">
              <a:lnSpc>
                <a:spcPct val="120000"/>
              </a:lnSpc>
              <a:spcBef>
                <a:spcPts val="750"/>
              </a:spcBef>
              <a:buClr>
                <a:schemeClr val="accent2"/>
              </a:buClr>
              <a:buFont typeface="Arial"/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49263" indent="-27305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2pPr>
            <a:lvl3pPr marL="715963" indent="-26670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3pPr>
            <a:lvl4pPr marL="987425" indent="-271463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4pPr>
            <a:lvl5pPr marL="1254125" indent="-26670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9pPr>
          </a:lstStyle>
          <a:p>
            <a:pPr lvl="0">
              <a:spcBef>
                <a:spcPts val="200"/>
              </a:spcBef>
              <a:spcAft>
                <a:spcPts val="0"/>
              </a:spcAft>
              <a:tabLst>
                <a:tab pos="541338" algn="l"/>
              </a:tabLst>
              <a:defRPr/>
            </a:pPr>
            <a:r>
              <a:rPr lang="de-DE">
                <a:solidFill>
                  <a:schemeClr val="bg1"/>
                </a:solidFill>
              </a:rPr>
              <a:t>University of Stuttgart</a:t>
            </a:r>
            <a:endParaRPr/>
          </a:p>
        </p:txBody>
      </p:sp>
      <p:sp>
        <p:nvSpPr>
          <p:cNvPr id="14" name="Textplatzhalter 10"/>
          <p:cNvSpPr>
            <a:spLocks noGrp="1"/>
          </p:cNvSpPr>
          <p:nvPr>
            <p:ph type="body" sz="quarter" idx="18" hasCustomPrompt="1"/>
          </p:nvPr>
        </p:nvSpPr>
        <p:spPr bwMode="auto">
          <a:xfrm>
            <a:off x="2174400" y="3912292"/>
            <a:ext cx="3290054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Abteilung oder Institutsname</a:t>
            </a:r>
            <a:endParaRPr/>
          </a:p>
        </p:txBody>
      </p:sp>
      <p:sp>
        <p:nvSpPr>
          <p:cNvPr id="15" name="Textplatzhalter 10"/>
          <p:cNvSpPr>
            <a:spLocks noGrp="1"/>
          </p:cNvSpPr>
          <p:nvPr>
            <p:ph type="body" sz="quarter" idx="19" hasCustomPrompt="1"/>
          </p:nvPr>
        </p:nvSpPr>
        <p:spPr bwMode="auto">
          <a:xfrm>
            <a:off x="2707200" y="2757600"/>
            <a:ext cx="2747409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Adresse eingeben</a:t>
            </a:r>
            <a:endParaRPr/>
          </a:p>
        </p:txBody>
      </p:sp>
      <p:sp>
        <p:nvSpPr>
          <p:cNvPr id="16" name="ITLR Logo"/>
          <p:cNvSpPr>
            <a:spLocks noGrp="1"/>
          </p:cNvSpPr>
          <p:nvPr>
            <p:ph type="pic" sz="quarter" idx="21"/>
          </p:nvPr>
        </p:nvSpPr>
        <p:spPr bwMode="auto">
          <a:xfrm>
            <a:off x="7416000" y="5067000"/>
            <a:ext cx="1728000" cy="648000"/>
          </a:xfrm>
          <a:prstGeom prst="rect">
            <a:avLst/>
          </a:prstGeom>
          <a:blipFill>
            <a:blip r:embed="rId3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  <p:pic>
        <p:nvPicPr>
          <p:cNvPr id="17" name="Grafik 18"/>
          <p:cNvPicPr>
            <a:picLocks noChangeAspect="1"/>
          </p:cNvPicPr>
          <p:nvPr userDrawn="1"/>
        </p:nvPicPr>
        <p:blipFill>
          <a:blip r:embed="rId4">
            <a:biLevel thresh="25000"/>
          </a:blip>
          <a:stretch/>
        </p:blipFill>
        <p:spPr bwMode="auto">
          <a:xfrm>
            <a:off x="398334" y="344529"/>
            <a:ext cx="2136071" cy="4319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 userDrawn="1">
  <p:cSld name="1_Titel 3 Institute Bild im Kreis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5"/>
          <p:cNvSpPr/>
          <p:nvPr userDrawn="1"/>
        </p:nvSpPr>
        <p:spPr bwMode="auto">
          <a:xfrm>
            <a:off x="0" y="1407600"/>
            <a:ext cx="9144000" cy="43073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Textplatzhalter 9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/>
            </a:lvl1pPr>
          </a:lstStyle>
          <a:p>
            <a:pPr lvl="0">
              <a:defRPr/>
            </a:pPr>
            <a:r>
              <a:rPr lang="de-DE"/>
              <a:t>Institute of Aerospace Thermodynamics (ITLR)</a:t>
            </a:r>
          </a:p>
        </p:txBody>
      </p:sp>
      <p:sp>
        <p:nvSpPr>
          <p:cNvPr id="6" name="Textplatzhalter 6"/>
          <p:cNvSpPr>
            <a:spLocks noGrp="1"/>
          </p:cNvSpPr>
          <p:nvPr>
            <p:ph type="body" sz="quarter" idx="17" hasCustomPrompt="1"/>
          </p:nvPr>
        </p:nvSpPr>
        <p:spPr bwMode="auto">
          <a:xfrm>
            <a:off x="388205" y="1618406"/>
            <a:ext cx="4536000" cy="2520000"/>
          </a:xfr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Textmasterformat bearbeiten</a:t>
            </a:r>
            <a:endParaRPr/>
          </a:p>
        </p:txBody>
      </p:sp>
      <p:sp>
        <p:nvSpPr>
          <p:cNvPr id="7" name="Textplatzhalter 7"/>
          <p:cNvSpPr>
            <a:spLocks noGrp="1"/>
          </p:cNvSpPr>
          <p:nvPr>
            <p:ph type="body" sz="quarter" idx="18" hasCustomPrompt="1"/>
          </p:nvPr>
        </p:nvSpPr>
        <p:spPr bwMode="auto">
          <a:xfrm>
            <a:off x="388938" y="4215600"/>
            <a:ext cx="4535487" cy="654050"/>
          </a:xfrm>
        </p:spPr>
        <p:txBody>
          <a:bodyPr/>
          <a:lstStyle>
            <a:lvl1pPr marL="0" indent="0">
              <a:lnSpc>
                <a:spcPct val="110000"/>
              </a:lnSpc>
              <a:spcBef>
                <a:spcPts val="0"/>
              </a:spcBef>
              <a:buFontTx/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buFontTx/>
              <a:buNone/>
              <a:defRPr sz="1600">
                <a:solidFill>
                  <a:schemeClr val="bg1"/>
                </a:solidFill>
              </a:defRPr>
            </a:lvl3pPr>
            <a:lvl4pPr marL="0" indent="0">
              <a:buFontTx/>
              <a:buNone/>
              <a:defRPr sz="1600">
                <a:solidFill>
                  <a:schemeClr val="bg1"/>
                </a:solidFill>
              </a:defRPr>
            </a:lvl4pPr>
            <a:lvl5pPr marL="0" indent="0">
              <a:buFontTx/>
              <a:buNone/>
              <a:defRPr sz="1600">
                <a:solidFill>
                  <a:schemeClr val="bg1"/>
                </a:solidFill>
              </a:defRPr>
            </a:lvl5pPr>
          </a:lstStyle>
          <a:p>
            <a:pPr>
              <a:defRPr/>
            </a:pPr>
            <a:r>
              <a:rPr lang="de-DE"/>
              <a:t>Formatvorlage des Untertitelmasters durch Klicken bearbeiten</a:t>
            </a:r>
            <a:endParaRPr/>
          </a:p>
        </p:txBody>
      </p:sp>
      <p:sp>
        <p:nvSpPr>
          <p:cNvPr id="8" name="ITLR Logo"/>
          <p:cNvSpPr>
            <a:spLocks noGrp="1"/>
          </p:cNvSpPr>
          <p:nvPr>
            <p:ph type="pic" sz="quarter" idx="19"/>
          </p:nvPr>
        </p:nvSpPr>
        <p:spPr bwMode="auto">
          <a:xfrm>
            <a:off x="0" y="5066999"/>
            <a:ext cx="1728000" cy="64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  <p:pic>
        <p:nvPicPr>
          <p:cNvPr id="9" name="Grafik 13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98334" y="344529"/>
            <a:ext cx="2136071" cy="431998"/>
          </a:xfrm>
          <a:prstGeom prst="rect">
            <a:avLst/>
          </a:prstGeom>
        </p:spPr>
      </p:pic>
      <p:sp>
        <p:nvSpPr>
          <p:cNvPr id="10" name="Ellipse 14"/>
          <p:cNvSpPr/>
          <p:nvPr userDrawn="1"/>
        </p:nvSpPr>
        <p:spPr bwMode="auto">
          <a:xfrm>
            <a:off x="5919883" y="699411"/>
            <a:ext cx="3600000" cy="3600000"/>
          </a:xfrm>
          <a:prstGeom prst="ellipse">
            <a:avLst/>
          </a:prstGeom>
          <a:solidFill>
            <a:srgbClr val="00B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endParaRPr lang="de-DE">
              <a:solidFill>
                <a:schemeClr val="tx1"/>
              </a:solidFill>
            </a:endParaRPr>
          </a:p>
        </p:txBody>
      </p:sp>
      <p:pic>
        <p:nvPicPr>
          <p:cNvPr id="11" name="Bildplatzhalter 10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5462823" y="3027552"/>
            <a:ext cx="1646721" cy="1646721"/>
          </a:xfrm>
          <a:prstGeom prst="rect">
            <a:avLst/>
          </a:prstGeom>
        </p:spPr>
      </p:pic>
      <p:sp>
        <p:nvSpPr>
          <p:cNvPr id="12" name="Textplatzhalter 7"/>
          <p:cNvSpPr>
            <a:spLocks noGrp="1"/>
          </p:cNvSpPr>
          <p:nvPr>
            <p:ph type="body" sz="quarter" idx="20" hasCustomPrompt="1"/>
          </p:nvPr>
        </p:nvSpPr>
        <p:spPr bwMode="auto">
          <a:xfrm>
            <a:off x="541338" y="4368000"/>
            <a:ext cx="4535487" cy="654050"/>
          </a:xfrm>
        </p:spPr>
        <p:txBody>
          <a:bodyPr/>
          <a:lstStyle>
            <a:lvl1pPr marL="0" indent="0">
              <a:lnSpc>
                <a:spcPct val="110000"/>
              </a:lnSpc>
              <a:spcBef>
                <a:spcPts val="0"/>
              </a:spcBef>
              <a:buFontTx/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buFontTx/>
              <a:buNone/>
              <a:defRPr sz="1600">
                <a:solidFill>
                  <a:schemeClr val="bg1"/>
                </a:solidFill>
              </a:defRPr>
            </a:lvl3pPr>
            <a:lvl4pPr marL="0" indent="0">
              <a:buFontTx/>
              <a:buNone/>
              <a:defRPr sz="1600">
                <a:solidFill>
                  <a:schemeClr val="bg1"/>
                </a:solidFill>
              </a:defRPr>
            </a:lvl4pPr>
            <a:lvl5pPr marL="0" indent="0">
              <a:buFontTx/>
              <a:buNone/>
              <a:defRPr sz="1600">
                <a:solidFill>
                  <a:schemeClr val="bg1"/>
                </a:solidFill>
              </a:defRPr>
            </a:lvl5pPr>
          </a:lstStyle>
          <a:p>
            <a:pPr>
              <a:defRPr/>
            </a:pPr>
            <a:r>
              <a:rPr lang="de-DE"/>
              <a:t>Formatvorlage des Untertitelmasters durch Klicken bearbeiten</a:t>
            </a:r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Institute_Schlussfoli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Bildplatzhalter 7"/>
          <p:cNvSpPr>
            <a:spLocks noGrp="1" noChangeAspect="1"/>
          </p:cNvSpPr>
          <p:nvPr>
            <p:ph type="pic" sz="quarter" idx="14"/>
          </p:nvPr>
        </p:nvSpPr>
        <p:spPr bwMode="auto">
          <a:xfrm>
            <a:off x="410400" y="2124000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5" name="Textfeld 15"/>
          <p:cNvSpPr txBox="1"/>
          <p:nvPr userDrawn="1"/>
        </p:nvSpPr>
        <p:spPr bwMode="auto">
          <a:xfrm>
            <a:off x="396000" y="1512000"/>
            <a:ext cx="2160000" cy="324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lvl="0" indent="0" defTabSz="685800">
              <a:lnSpc>
                <a:spcPct val="120000"/>
              </a:lnSpc>
              <a:spcBef>
                <a:spcPts val="750"/>
              </a:spcBef>
              <a:buClr>
                <a:schemeClr val="accent2"/>
              </a:buClr>
              <a:buFont typeface="Arial"/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49263" indent="-27305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2pPr>
            <a:lvl3pPr marL="715963" indent="-26670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3pPr>
            <a:lvl4pPr marL="987425" indent="-271463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4pPr>
            <a:lvl5pPr marL="1254125" indent="-26670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9pPr>
          </a:lstStyle>
          <a:p>
            <a:pPr lvl="0">
              <a:spcBef>
                <a:spcPts val="200"/>
              </a:spcBef>
              <a:spcAft>
                <a:spcPts val="0"/>
              </a:spcAft>
              <a:tabLst>
                <a:tab pos="541338" algn="l"/>
              </a:tabLst>
              <a:defRPr/>
            </a:pPr>
            <a:r>
              <a:rPr lang="de-DE" sz="2000" b="1">
                <a:solidFill>
                  <a:schemeClr val="tx1"/>
                </a:solidFill>
              </a:rPr>
              <a:t>Thank you!</a:t>
            </a:r>
          </a:p>
        </p:txBody>
      </p:sp>
      <p:sp>
        <p:nvSpPr>
          <p:cNvPr id="6" name="Textplatzhalter 9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/>
            </a:lvl1pPr>
          </a:lstStyle>
          <a:p>
            <a:pPr lvl="0">
              <a:defRPr/>
            </a:pPr>
            <a:r>
              <a:rPr lang="de-DE"/>
              <a:t>Institute of Aerospace Thermodynamics (ITLR)</a:t>
            </a:r>
          </a:p>
        </p:txBody>
      </p:sp>
      <p:sp>
        <p:nvSpPr>
          <p:cNvPr id="7" name="Textplatzhalter 10"/>
          <p:cNvSpPr>
            <a:spLocks noGrp="1"/>
          </p:cNvSpPr>
          <p:nvPr>
            <p:ph type="body" sz="quarter" idx="20" hasCustomPrompt="1"/>
          </p:nvPr>
        </p:nvSpPr>
        <p:spPr bwMode="auto">
          <a:xfrm>
            <a:off x="2174400" y="4168800"/>
            <a:ext cx="3290054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Adresse</a:t>
            </a:r>
            <a:endParaRPr/>
          </a:p>
        </p:txBody>
      </p:sp>
      <p:sp>
        <p:nvSpPr>
          <p:cNvPr id="8" name="Textplatzhalter 10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2174400" y="2325600"/>
            <a:ext cx="3290054" cy="2160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9" name="Textfeld 19"/>
          <p:cNvSpPr txBox="1"/>
          <p:nvPr userDrawn="1"/>
        </p:nvSpPr>
        <p:spPr bwMode="auto">
          <a:xfrm>
            <a:off x="2174400" y="2757600"/>
            <a:ext cx="2211862" cy="80891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lvl="0" indent="0" defTabSz="685800">
              <a:lnSpc>
                <a:spcPct val="120000"/>
              </a:lnSpc>
              <a:spcBef>
                <a:spcPts val="750"/>
              </a:spcBef>
              <a:buClr>
                <a:schemeClr val="accent2"/>
              </a:buClr>
              <a:buFont typeface="Arial"/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49263" indent="-27305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2pPr>
            <a:lvl3pPr marL="715963" indent="-26670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3pPr>
            <a:lvl4pPr marL="987425" indent="-271463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4pPr>
            <a:lvl5pPr marL="1254125" indent="-26670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9pPr>
          </a:lstStyle>
          <a:p>
            <a:pPr marL="0" marR="0" lvl="0" indent="0" algn="l" defTabSz="685800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  <a:buClr>
                <a:schemeClr val="accent2"/>
              </a:buClr>
              <a:buSzTx/>
              <a:buFont typeface="Arial"/>
              <a:buNone/>
              <a:tabLst>
                <a:tab pos="541338" algn="l"/>
              </a:tabLst>
              <a:defRPr/>
            </a:pPr>
            <a:r>
              <a:rPr lang="de-DE">
                <a:solidFill>
                  <a:schemeClr val="tx1"/>
                </a:solidFill>
              </a:rPr>
              <a:t>e-mail</a:t>
            </a:r>
          </a:p>
          <a:p>
            <a:pPr marL="0" marR="0" lvl="0" indent="0" algn="l" defTabSz="685800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  <a:buClr>
                <a:schemeClr val="accent2"/>
              </a:buClr>
              <a:buSzTx/>
              <a:buFont typeface="Arial"/>
              <a:buNone/>
              <a:tabLst>
                <a:tab pos="541338" algn="l"/>
              </a:tabLst>
              <a:defRPr/>
            </a:pPr>
            <a:r>
              <a:rPr lang="de-DE">
                <a:solidFill>
                  <a:schemeClr val="tx1"/>
                </a:solidFill>
              </a:rPr>
              <a:t>phone	+49 (0) 711 685-	</a:t>
            </a:r>
            <a:endParaRPr/>
          </a:p>
          <a:p>
            <a:pPr marL="0" marR="0" lvl="0" indent="0" algn="l" defTabSz="685800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  <a:buClr>
                <a:schemeClr val="accent2"/>
              </a:buClr>
              <a:buSzTx/>
              <a:buFont typeface="Arial"/>
              <a:buNone/>
              <a:tabLst>
                <a:tab pos="541338" algn="l"/>
              </a:tabLst>
              <a:defRPr/>
            </a:pPr>
            <a:r>
              <a:rPr lang="de-DE">
                <a:solidFill>
                  <a:schemeClr val="tx1"/>
                </a:solidFill>
              </a:rPr>
              <a:t>www.</a:t>
            </a:r>
            <a:endParaRPr/>
          </a:p>
        </p:txBody>
      </p:sp>
      <p:sp>
        <p:nvSpPr>
          <p:cNvPr id="10" name="Textplatzhalter 10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3832913" y="3000220"/>
            <a:ext cx="649266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###-##</a:t>
            </a:r>
            <a:endParaRPr/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7" hasCustomPrompt="1"/>
          </p:nvPr>
        </p:nvSpPr>
        <p:spPr bwMode="auto">
          <a:xfrm>
            <a:off x="2556000" y="3249157"/>
            <a:ext cx="1926181" cy="177337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Adresse eingeben</a:t>
            </a:r>
            <a:endParaRPr/>
          </a:p>
        </p:txBody>
      </p:sp>
      <p:sp>
        <p:nvSpPr>
          <p:cNvPr id="12" name="Textfeld 22"/>
          <p:cNvSpPr txBox="1"/>
          <p:nvPr userDrawn="1"/>
        </p:nvSpPr>
        <p:spPr bwMode="auto">
          <a:xfrm>
            <a:off x="2174400" y="3693600"/>
            <a:ext cx="2500012" cy="21869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lvl="0" indent="0" defTabSz="685800">
              <a:lnSpc>
                <a:spcPct val="120000"/>
              </a:lnSpc>
              <a:spcBef>
                <a:spcPts val="750"/>
              </a:spcBef>
              <a:buClr>
                <a:schemeClr val="accent2"/>
              </a:buClr>
              <a:buFont typeface="Arial"/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49263" indent="-27305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2pPr>
            <a:lvl3pPr marL="715963" indent="-26670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3pPr>
            <a:lvl4pPr marL="987425" indent="-271463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4pPr>
            <a:lvl5pPr marL="1254125" indent="-26670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9pPr>
          </a:lstStyle>
          <a:p>
            <a:pPr lvl="0">
              <a:spcBef>
                <a:spcPts val="200"/>
              </a:spcBef>
              <a:spcAft>
                <a:spcPts val="0"/>
              </a:spcAft>
              <a:tabLst>
                <a:tab pos="541338" algn="l"/>
              </a:tabLst>
              <a:defRPr/>
            </a:pPr>
            <a:r>
              <a:rPr lang="de-DE">
                <a:solidFill>
                  <a:schemeClr val="tx1"/>
                </a:solidFill>
              </a:rPr>
              <a:t>University of Stuttgart</a:t>
            </a:r>
            <a:endParaRPr/>
          </a:p>
        </p:txBody>
      </p:sp>
      <p:sp>
        <p:nvSpPr>
          <p:cNvPr id="13" name="Textplatzhalter 10"/>
          <p:cNvSpPr>
            <a:spLocks noGrp="1"/>
          </p:cNvSpPr>
          <p:nvPr>
            <p:ph type="body" sz="quarter" idx="18" hasCustomPrompt="1"/>
          </p:nvPr>
        </p:nvSpPr>
        <p:spPr bwMode="auto">
          <a:xfrm>
            <a:off x="2174400" y="3912292"/>
            <a:ext cx="3290054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Abteilung oder Institutsname</a:t>
            </a:r>
            <a:endParaRPr/>
          </a:p>
        </p:txBody>
      </p:sp>
      <p:sp>
        <p:nvSpPr>
          <p:cNvPr id="14" name="Textplatzhalter 10"/>
          <p:cNvSpPr>
            <a:spLocks noGrp="1"/>
          </p:cNvSpPr>
          <p:nvPr>
            <p:ph type="body" sz="quarter" idx="19" hasCustomPrompt="1"/>
          </p:nvPr>
        </p:nvSpPr>
        <p:spPr bwMode="auto">
          <a:xfrm>
            <a:off x="2707200" y="2757600"/>
            <a:ext cx="2747409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Adresse eingeben</a:t>
            </a:r>
            <a:endParaRPr/>
          </a:p>
        </p:txBody>
      </p:sp>
      <p:sp>
        <p:nvSpPr>
          <p:cNvPr id="15" name="ITLR Logo"/>
          <p:cNvSpPr>
            <a:spLocks noGrp="1"/>
          </p:cNvSpPr>
          <p:nvPr>
            <p:ph type="pic" sz="quarter" idx="21"/>
          </p:nvPr>
        </p:nvSpPr>
        <p:spPr bwMode="auto">
          <a:xfrm>
            <a:off x="7416000" y="5067000"/>
            <a:ext cx="1728000" cy="64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  <p:pic>
        <p:nvPicPr>
          <p:cNvPr id="16" name="Grafik 26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98334" y="344529"/>
            <a:ext cx="2136071" cy="431998"/>
          </a:xfrm>
          <a:prstGeom prst="rect">
            <a:avLst/>
          </a:prstGeom>
        </p:spPr>
      </p:pic>
      <p:pic>
        <p:nvPicPr>
          <p:cNvPr id="17" name="Grafik 27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396000" y="5227408"/>
            <a:ext cx="946007" cy="32718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Institute_Schlussfolie blau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bk object 16"/>
          <p:cNvSpPr/>
          <p:nvPr userDrawn="1"/>
        </p:nvSpPr>
        <p:spPr bwMode="auto">
          <a:xfrm>
            <a:off x="0" y="0"/>
            <a:ext cx="9144000" cy="5715000"/>
          </a:xfrm>
          <a:prstGeom prst="rect">
            <a:avLst/>
          </a:prstGeom>
          <a:blipFill>
            <a:blip r:embed="rId2"/>
            <a:stretch/>
          </a:blipFill>
        </p:spPr>
        <p:txBody>
          <a:bodyPr wrap="square" lIns="0" tIns="0" rIns="0" bIns="0" rtlCol="0"/>
          <a:lstStyle/>
          <a:p>
            <a:pPr>
              <a:defRPr/>
            </a:pPr>
            <a:endParaRPr lang="de-DE"/>
          </a:p>
        </p:txBody>
      </p:sp>
      <p:sp>
        <p:nvSpPr>
          <p:cNvPr id="5" name="Bildplatzhalter 7"/>
          <p:cNvSpPr>
            <a:spLocks noGrp="1" noChangeAspect="1"/>
          </p:cNvSpPr>
          <p:nvPr>
            <p:ph type="pic" sz="quarter" idx="14"/>
          </p:nvPr>
        </p:nvSpPr>
        <p:spPr bwMode="auto">
          <a:xfrm>
            <a:off x="410400" y="2124000"/>
            <a:ext cx="1440000" cy="1440000"/>
          </a:xfrm>
          <a:prstGeom prst="ellipse">
            <a:avLst/>
          </a:prstGeom>
          <a:solidFill>
            <a:schemeClr val="bg1"/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Textfeld 15"/>
          <p:cNvSpPr txBox="1"/>
          <p:nvPr userDrawn="1"/>
        </p:nvSpPr>
        <p:spPr bwMode="auto">
          <a:xfrm>
            <a:off x="396000" y="1512000"/>
            <a:ext cx="2160000" cy="324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lvl="0" indent="0" defTabSz="685800">
              <a:lnSpc>
                <a:spcPct val="120000"/>
              </a:lnSpc>
              <a:spcBef>
                <a:spcPts val="750"/>
              </a:spcBef>
              <a:buClr>
                <a:schemeClr val="accent2"/>
              </a:buClr>
              <a:buFont typeface="Arial"/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49263" indent="-27305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2pPr>
            <a:lvl3pPr marL="715963" indent="-26670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3pPr>
            <a:lvl4pPr marL="987425" indent="-271463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4pPr>
            <a:lvl5pPr marL="1254125" indent="-26670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9pPr>
          </a:lstStyle>
          <a:p>
            <a:pPr lvl="0">
              <a:spcBef>
                <a:spcPts val="200"/>
              </a:spcBef>
              <a:spcAft>
                <a:spcPts val="0"/>
              </a:spcAft>
              <a:tabLst>
                <a:tab pos="541338" algn="l"/>
              </a:tabLst>
              <a:defRPr/>
            </a:pPr>
            <a:r>
              <a:rPr lang="de-DE" sz="2000" b="1">
                <a:solidFill>
                  <a:schemeClr val="bg1"/>
                </a:solidFill>
              </a:rPr>
              <a:t>Thank you!</a:t>
            </a:r>
          </a:p>
        </p:txBody>
      </p:sp>
      <p:sp>
        <p:nvSpPr>
          <p:cNvPr id="7" name="Textplatzhalter 9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>
              <a:defRPr/>
            </a:pPr>
            <a:r>
              <a:rPr lang="de-DE"/>
              <a:t>Institute of Aerospace Thermodynamics (ITLR)</a:t>
            </a:r>
          </a:p>
        </p:txBody>
      </p:sp>
      <p:sp>
        <p:nvSpPr>
          <p:cNvPr id="8" name="Textplatzhalter 10"/>
          <p:cNvSpPr>
            <a:spLocks noGrp="1"/>
          </p:cNvSpPr>
          <p:nvPr>
            <p:ph type="body" sz="quarter" idx="20" hasCustomPrompt="1"/>
          </p:nvPr>
        </p:nvSpPr>
        <p:spPr bwMode="auto">
          <a:xfrm>
            <a:off x="2174400" y="4168800"/>
            <a:ext cx="3290054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Adresse</a:t>
            </a:r>
          </a:p>
        </p:txBody>
      </p:sp>
      <p:sp>
        <p:nvSpPr>
          <p:cNvPr id="9" name="Textplatzhalter 10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2174400" y="2325600"/>
            <a:ext cx="3290054" cy="2160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asd</a:t>
            </a:r>
          </a:p>
        </p:txBody>
      </p:sp>
      <p:sp>
        <p:nvSpPr>
          <p:cNvPr id="10" name="Textfeld 20"/>
          <p:cNvSpPr txBox="1"/>
          <p:nvPr userDrawn="1"/>
        </p:nvSpPr>
        <p:spPr bwMode="auto">
          <a:xfrm>
            <a:off x="2174400" y="2757600"/>
            <a:ext cx="2211862" cy="80891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lvl="0" indent="0" defTabSz="685800">
              <a:lnSpc>
                <a:spcPct val="120000"/>
              </a:lnSpc>
              <a:spcBef>
                <a:spcPts val="750"/>
              </a:spcBef>
              <a:buClr>
                <a:schemeClr val="accent2"/>
              </a:buClr>
              <a:buFont typeface="Arial"/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49263" indent="-27305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2pPr>
            <a:lvl3pPr marL="715963" indent="-26670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3pPr>
            <a:lvl4pPr marL="987425" indent="-271463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4pPr>
            <a:lvl5pPr marL="1254125" indent="-26670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9pPr>
          </a:lstStyle>
          <a:p>
            <a:pPr marL="0" marR="0" lvl="0" indent="0" algn="l" defTabSz="685800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  <a:buClr>
                <a:schemeClr val="accent2"/>
              </a:buClr>
              <a:buSzTx/>
              <a:buFont typeface="Arial"/>
              <a:buNone/>
              <a:tabLst>
                <a:tab pos="541338" algn="l"/>
              </a:tabLst>
              <a:defRPr/>
            </a:pPr>
            <a:r>
              <a:rPr lang="de-DE">
                <a:solidFill>
                  <a:schemeClr val="bg1"/>
                </a:solidFill>
              </a:rPr>
              <a:t>e-mail	</a:t>
            </a:r>
            <a:endParaRPr/>
          </a:p>
          <a:p>
            <a:pPr marL="0" marR="0" lvl="0" indent="0" algn="l" defTabSz="685800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  <a:buClr>
                <a:schemeClr val="accent2"/>
              </a:buClr>
              <a:buSzTx/>
              <a:buFont typeface="Arial"/>
              <a:buNone/>
              <a:tabLst>
                <a:tab pos="541338" algn="l"/>
              </a:tabLst>
              <a:defRPr/>
            </a:pPr>
            <a:r>
              <a:rPr lang="de-DE">
                <a:solidFill>
                  <a:schemeClr val="bg1"/>
                </a:solidFill>
              </a:rPr>
              <a:t>phone	+49 (0) 711 685-</a:t>
            </a:r>
            <a:endParaRPr/>
          </a:p>
          <a:p>
            <a:pPr marL="0" marR="0" lvl="0" indent="0" algn="l" defTabSz="685800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  <a:buClr>
                <a:schemeClr val="accent2"/>
              </a:buClr>
              <a:buSzTx/>
              <a:buFont typeface="Arial"/>
              <a:buNone/>
              <a:tabLst>
                <a:tab pos="541338" algn="l"/>
              </a:tabLst>
              <a:defRPr/>
            </a:pPr>
            <a:r>
              <a:rPr lang="de-DE">
                <a:solidFill>
                  <a:schemeClr val="bg1"/>
                </a:solidFill>
              </a:rPr>
              <a:t>www.</a:t>
            </a:r>
            <a:endParaRPr/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3832913" y="3000220"/>
            <a:ext cx="649266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###-##</a:t>
            </a:r>
            <a:endParaRPr/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7" hasCustomPrompt="1"/>
          </p:nvPr>
        </p:nvSpPr>
        <p:spPr bwMode="auto">
          <a:xfrm>
            <a:off x="2556000" y="3249157"/>
            <a:ext cx="1926181" cy="177337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Adresse eingeben</a:t>
            </a:r>
            <a:endParaRPr/>
          </a:p>
        </p:txBody>
      </p:sp>
      <p:sp>
        <p:nvSpPr>
          <p:cNvPr id="13" name="Textfeld 23"/>
          <p:cNvSpPr txBox="1"/>
          <p:nvPr userDrawn="1"/>
        </p:nvSpPr>
        <p:spPr bwMode="auto">
          <a:xfrm>
            <a:off x="2174400" y="3693600"/>
            <a:ext cx="2500012" cy="21869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lvl="0" indent="0" defTabSz="685800">
              <a:lnSpc>
                <a:spcPct val="120000"/>
              </a:lnSpc>
              <a:spcBef>
                <a:spcPts val="750"/>
              </a:spcBef>
              <a:buClr>
                <a:schemeClr val="accent2"/>
              </a:buClr>
              <a:buFont typeface="Arial"/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49263" indent="-27305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2pPr>
            <a:lvl3pPr marL="715963" indent="-26670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3pPr>
            <a:lvl4pPr marL="987425" indent="-271463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4pPr>
            <a:lvl5pPr marL="1254125" indent="-26670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9pPr>
          </a:lstStyle>
          <a:p>
            <a:pPr lvl="0">
              <a:spcBef>
                <a:spcPts val="200"/>
              </a:spcBef>
              <a:spcAft>
                <a:spcPts val="0"/>
              </a:spcAft>
              <a:tabLst>
                <a:tab pos="541338" algn="l"/>
              </a:tabLst>
              <a:defRPr/>
            </a:pPr>
            <a:r>
              <a:rPr lang="de-DE">
                <a:solidFill>
                  <a:schemeClr val="bg1"/>
                </a:solidFill>
              </a:rPr>
              <a:t>University of Stuttgart</a:t>
            </a:r>
          </a:p>
        </p:txBody>
      </p:sp>
      <p:sp>
        <p:nvSpPr>
          <p:cNvPr id="14" name="Textplatzhalter 10"/>
          <p:cNvSpPr>
            <a:spLocks noGrp="1"/>
          </p:cNvSpPr>
          <p:nvPr>
            <p:ph type="body" sz="quarter" idx="18" hasCustomPrompt="1"/>
          </p:nvPr>
        </p:nvSpPr>
        <p:spPr bwMode="auto">
          <a:xfrm>
            <a:off x="2174400" y="3912292"/>
            <a:ext cx="3290054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Abteilung oder Institutsname</a:t>
            </a:r>
          </a:p>
        </p:txBody>
      </p:sp>
      <p:sp>
        <p:nvSpPr>
          <p:cNvPr id="15" name="Textplatzhalter 10"/>
          <p:cNvSpPr>
            <a:spLocks noGrp="1"/>
          </p:cNvSpPr>
          <p:nvPr>
            <p:ph type="body" sz="quarter" idx="19" hasCustomPrompt="1"/>
          </p:nvPr>
        </p:nvSpPr>
        <p:spPr bwMode="auto">
          <a:xfrm>
            <a:off x="2707200" y="2757600"/>
            <a:ext cx="2747409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Adresse eingeben</a:t>
            </a:r>
            <a:endParaRPr/>
          </a:p>
        </p:txBody>
      </p:sp>
      <p:sp>
        <p:nvSpPr>
          <p:cNvPr id="16" name="Bildplatzhalter 28"/>
          <p:cNvSpPr>
            <a:spLocks noGrp="1" noChangeAspect="1"/>
          </p:cNvSpPr>
          <p:nvPr>
            <p:ph type="pic" sz="quarter" idx="28"/>
          </p:nvPr>
        </p:nvSpPr>
        <p:spPr bwMode="auto">
          <a:xfrm>
            <a:off x="0" y="5067000"/>
            <a:ext cx="1727274" cy="648000"/>
          </a:xfrm>
          <a:custGeom>
            <a:avLst/>
            <a:gdLst>
              <a:gd name="connsiteX0" fmla="*/ 478437 w 1727274"/>
              <a:gd name="connsiteY0" fmla="*/ 0 h 648000"/>
              <a:gd name="connsiteX1" fmla="*/ 1659060 w 1727274"/>
              <a:gd name="connsiteY1" fmla="*/ 556778 h 648000"/>
              <a:gd name="connsiteX2" fmla="*/ 1727274 w 1727274"/>
              <a:gd name="connsiteY2" fmla="*/ 648000 h 648000"/>
              <a:gd name="connsiteX3" fmla="*/ 0 w 1727274"/>
              <a:gd name="connsiteY3" fmla="*/ 648000 h 648000"/>
              <a:gd name="connsiteX4" fmla="*/ 0 w 1727274"/>
              <a:gd name="connsiteY4" fmla="*/ 77793 h 648000"/>
              <a:gd name="connsiteX5" fmla="*/ 132906 w 1727274"/>
              <a:gd name="connsiteY5" fmla="*/ 39179 h 648000"/>
              <a:gd name="connsiteX6" fmla="*/ 478437 w 1727274"/>
              <a:gd name="connsiteY6" fmla="*/ 0 h 6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27274" h="648000" extrusionOk="0">
                <a:moveTo>
                  <a:pt x="478437" y="0"/>
                </a:moveTo>
                <a:cubicBezTo>
                  <a:pt x="953747" y="0"/>
                  <a:pt x="1378435" y="216740"/>
                  <a:pt x="1659060" y="556778"/>
                </a:cubicBezTo>
                <a:lnTo>
                  <a:pt x="1727274" y="648000"/>
                </a:lnTo>
                <a:lnTo>
                  <a:pt x="0" y="648000"/>
                </a:lnTo>
                <a:lnTo>
                  <a:pt x="0" y="77793"/>
                </a:lnTo>
                <a:lnTo>
                  <a:pt x="132906" y="39179"/>
                </a:lnTo>
                <a:cubicBezTo>
                  <a:pt x="243946" y="13547"/>
                  <a:pt x="359610" y="0"/>
                  <a:pt x="478437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 tIns="0">
            <a:noAutofit/>
          </a:bodyPr>
          <a:lstStyle>
            <a:lvl1pPr marL="0" indent="0" algn="ctr">
              <a:buNone/>
              <a:defRPr sz="10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pic>
        <p:nvPicPr>
          <p:cNvPr id="17" name="Grafik 26"/>
          <p:cNvPicPr>
            <a:picLocks noChangeAspect="1"/>
          </p:cNvPicPr>
          <p:nvPr userDrawn="1"/>
        </p:nvPicPr>
        <p:blipFill>
          <a:blip r:embed="rId3">
            <a:biLevel thresh="25000"/>
          </a:blip>
          <a:stretch/>
        </p:blipFill>
        <p:spPr bwMode="auto">
          <a:xfrm>
            <a:off x="398334" y="344529"/>
            <a:ext cx="2136071" cy="4319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userDrawn="1">
  <p:cSld name="Blank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Titel 4 Institute Bild im Kre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5"/>
          <p:cNvSpPr/>
          <p:nvPr userDrawn="1"/>
        </p:nvSpPr>
        <p:spPr bwMode="auto">
          <a:xfrm>
            <a:off x="0" y="1407601"/>
            <a:ext cx="9144000" cy="36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Bildplatzhalter 4"/>
          <p:cNvSpPr>
            <a:spLocks noGrp="1"/>
          </p:cNvSpPr>
          <p:nvPr>
            <p:ph type="pic" sz="quarter" idx="15"/>
          </p:nvPr>
        </p:nvSpPr>
        <p:spPr bwMode="auto">
          <a:xfrm>
            <a:off x="4970584" y="1004398"/>
            <a:ext cx="3913200" cy="39120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Bildplatzhalter 6"/>
          <p:cNvSpPr>
            <a:spLocks noGrp="1" noChangeAspect="1"/>
          </p:cNvSpPr>
          <p:nvPr>
            <p:ph type="pic" sz="quarter" idx="14" hasCustomPrompt="1"/>
          </p:nvPr>
        </p:nvSpPr>
        <p:spPr bwMode="auto">
          <a:xfrm>
            <a:off x="7253288" y="5216941"/>
            <a:ext cx="1422400" cy="368348"/>
          </a:xfrm>
        </p:spPr>
        <p:txBody>
          <a:bodyPr/>
          <a:lstStyle>
            <a:lvl1pPr marL="0" indent="0">
              <a:buFontTx/>
              <a:buNone/>
              <a:defRPr sz="1100"/>
            </a:lvl1pPr>
          </a:lstStyle>
          <a:p>
            <a:pPr>
              <a:defRPr/>
            </a:pPr>
            <a:r>
              <a:rPr lang="de-DE"/>
              <a:t>Sublogo einfügen</a:t>
            </a:r>
            <a:endParaRPr/>
          </a:p>
        </p:txBody>
      </p:sp>
      <p:sp>
        <p:nvSpPr>
          <p:cNvPr id="7" name="Textplatzhalter 9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/>
            </a:lvl1pPr>
          </a:lstStyle>
          <a:p>
            <a:pPr lvl="0">
              <a:defRPr/>
            </a:pPr>
            <a:r>
              <a:rPr lang="de-DE"/>
              <a:t>Institute of Aerospace Thermodynamics (ITLR)</a:t>
            </a:r>
          </a:p>
        </p:txBody>
      </p:sp>
      <p:sp>
        <p:nvSpPr>
          <p:cNvPr id="8" name="Textplatzhalter 6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388207" y="1618407"/>
            <a:ext cx="4534828" cy="1980000"/>
          </a:xfr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Textmasterformat bearbeiten</a:t>
            </a:r>
            <a:endParaRPr/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8" hasCustomPrompt="1"/>
          </p:nvPr>
        </p:nvSpPr>
        <p:spPr bwMode="auto">
          <a:xfrm>
            <a:off x="388938" y="3690000"/>
            <a:ext cx="4535487" cy="654050"/>
          </a:xfrm>
        </p:spPr>
        <p:txBody>
          <a:bodyPr/>
          <a:lstStyle>
            <a:lvl1pPr marL="0" indent="0">
              <a:lnSpc>
                <a:spcPct val="110000"/>
              </a:lnSpc>
              <a:spcBef>
                <a:spcPts val="0"/>
              </a:spcBef>
              <a:buFontTx/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buFontTx/>
              <a:buNone/>
              <a:defRPr sz="1600">
                <a:solidFill>
                  <a:schemeClr val="bg1"/>
                </a:solidFill>
              </a:defRPr>
            </a:lvl3pPr>
            <a:lvl4pPr marL="0" indent="0">
              <a:buFontTx/>
              <a:buNone/>
              <a:defRPr sz="1600">
                <a:solidFill>
                  <a:schemeClr val="bg1"/>
                </a:solidFill>
              </a:defRPr>
            </a:lvl4pPr>
            <a:lvl5pPr marL="0" indent="0">
              <a:buFontTx/>
              <a:buNone/>
              <a:defRPr sz="1600">
                <a:solidFill>
                  <a:schemeClr val="bg1"/>
                </a:solidFill>
              </a:defRPr>
            </a:lvl5pPr>
          </a:lstStyle>
          <a:p>
            <a:pPr>
              <a:defRPr/>
            </a:pPr>
            <a:r>
              <a:rPr lang="de-DE"/>
              <a:t>Formatvorlage des Untertitelmasters durch Klicken bearbeiten</a:t>
            </a:r>
          </a:p>
        </p:txBody>
      </p:sp>
      <p:sp>
        <p:nvSpPr>
          <p:cNvPr id="10" name="ITLR Logo"/>
          <p:cNvSpPr>
            <a:spLocks noGrp="1"/>
          </p:cNvSpPr>
          <p:nvPr>
            <p:ph type="pic" sz="quarter" idx="17"/>
          </p:nvPr>
        </p:nvSpPr>
        <p:spPr bwMode="auto">
          <a:xfrm>
            <a:off x="0" y="4431601"/>
            <a:ext cx="1728000" cy="64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</a:p>
        </p:txBody>
      </p:sp>
      <p:pic>
        <p:nvPicPr>
          <p:cNvPr id="11" name="Grafik 11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98334" y="344529"/>
            <a:ext cx="2136071" cy="4319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</a:p>
        </p:txBody>
      </p:sp>
      <p:sp>
        <p:nvSpPr>
          <p:cNvPr id="5" name="Textplatzhalter 7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468000" y="716400"/>
            <a:ext cx="8244200" cy="276225"/>
          </a:xfrm>
        </p:spPr>
        <p:txBody>
          <a:bodyPr lIns="0" tIns="0" rIns="0" bIns="0"/>
          <a:lstStyle>
            <a:lvl1pPr marL="0" indent="0">
              <a:buNone/>
              <a:defRPr sz="1800"/>
            </a:lvl1pPr>
          </a:lstStyle>
          <a:p>
            <a:pPr lvl="0">
              <a:defRPr/>
            </a:pPr>
            <a:r>
              <a:rPr lang="de-DE"/>
              <a:t>Untertitel durch Klicken bearbeiten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7510071" y="5312860"/>
            <a:ext cx="757003" cy="31641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3"/>
                </a:solidFill>
              </a:defRPr>
            </a:lvl1pPr>
          </a:lstStyle>
          <a:p>
            <a:pPr>
              <a:defRPr/>
            </a:pPr>
            <a:fld id="{4B63F21F-1105-4D0D-8AC6-68618345485A}" type="datetime1">
              <a:rPr lang="de-DE"/>
              <a:t>25.08.2021</a:t>
            </a:fld>
            <a:endParaRPr lang="de-DE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1272693" y="5355653"/>
            <a:ext cx="6074402" cy="2308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accent3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8430050" y="5312862"/>
            <a:ext cx="498049" cy="3164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3"/>
                </a:solidFill>
              </a:defRPr>
            </a:lvl1pPr>
          </a:lstStyle>
          <a:p>
            <a:pPr>
              <a:defRPr/>
            </a:pPr>
            <a:fld id="{1844A177-27DE-41C2-AAF3-74B3BF73A6E8}" type="slidenum">
              <a:rPr lang="de-DE"/>
              <a:t>‹Nr.›</a:t>
            </a:fld>
            <a:endParaRPr lang="de-DE"/>
          </a:p>
        </p:txBody>
      </p:sp>
      <p:pic>
        <p:nvPicPr>
          <p:cNvPr id="9" name="Grafik 17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215899" y="5302092"/>
            <a:ext cx="946007" cy="327183"/>
          </a:xfrm>
          <a:prstGeom prst="rect">
            <a:avLst/>
          </a:prstGeom>
        </p:spPr>
      </p:pic>
      <p:sp>
        <p:nvSpPr>
          <p:cNvPr id="10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>
            <a:lvl1pPr>
              <a:buClr>
                <a:schemeClr val="accent2"/>
              </a:buClr>
              <a:defRPr/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/>
            </a:lvl4pPr>
            <a:lvl5pPr>
              <a:buClr>
                <a:schemeClr val="accent2"/>
              </a:buClr>
              <a:defRPr/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68313" y="1057275"/>
            <a:ext cx="8243887" cy="417671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>
              <a:defRPr/>
            </a:pPr>
            <a:r>
              <a:rPr lang="de-DE"/>
              <a:t>Textmasterformat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7754400" y="5418000"/>
            <a:ext cx="532800" cy="126000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>
              <a:defRPr lang="en-US" sz="800"/>
            </a:lvl1pPr>
          </a:lstStyle>
          <a:p>
            <a:pPr>
              <a:defRPr/>
            </a:pPr>
            <a:fld id="{C4302CA5-D1B2-439B-B76C-5B59A6A4782E}" type="datetime1">
              <a:rPr lang="de-DE"/>
              <a:t>25.08.2021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466725" y="5418000"/>
            <a:ext cx="6063501" cy="12600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8489000" y="5418000"/>
            <a:ext cx="223200" cy="126000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en-US"/>
              <a:t>‹Nr.›</a:t>
            </a:fld>
            <a:endParaRPr lang="en-US"/>
          </a:p>
        </p:txBody>
      </p:sp>
      <p:sp>
        <p:nvSpPr>
          <p:cNvPr id="8" name="Titelplatzhalter 6"/>
          <p:cNvSpPr>
            <a:spLocks noGrp="1"/>
          </p:cNvSpPr>
          <p:nvPr>
            <p:ph type="title"/>
          </p:nvPr>
        </p:nvSpPr>
        <p:spPr bwMode="auto">
          <a:xfrm>
            <a:off x="466724" y="396000"/>
            <a:ext cx="8245475" cy="576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>
              <a:defRPr/>
            </a:pPr>
            <a:r>
              <a:rPr lang="de-DE"/>
              <a:t>Titelmasterformat durch Klicken bearbeiten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  <p:sldLayoutId id="2147483715" r:id="rId67"/>
    <p:sldLayoutId id="2147483716" r:id="rId68"/>
    <p:sldLayoutId id="2147483717" r:id="rId69"/>
    <p:sldLayoutId id="2147483718" r:id="rId70"/>
    <p:sldLayoutId id="2147483719" r:id="rId71"/>
    <p:sldLayoutId id="2147483720" r:id="rId72"/>
  </p:sldLayoutIdLst>
  <p:hf hdr="0"/>
  <p:txStyles>
    <p:titleStyle>
      <a:lvl1pPr algn="l" defTabSz="685800">
        <a:lnSpc>
          <a:spcPct val="90000"/>
        </a:lnSpc>
        <a:spcBef>
          <a:spcPts val="0"/>
        </a:spcBef>
        <a:buNone/>
        <a:defRPr sz="1800" b="1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>
        <a:lnSpc>
          <a:spcPct val="120000"/>
        </a:lnSpc>
        <a:spcBef>
          <a:spcPts val="750"/>
        </a:spcBef>
        <a:buClr>
          <a:schemeClr val="accent1"/>
        </a:buClr>
        <a:buFont typeface="Arial"/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685800">
        <a:lnSpc>
          <a:spcPct val="120000"/>
        </a:lnSpc>
        <a:spcBef>
          <a:spcPts val="375"/>
        </a:spcBef>
        <a:buClr>
          <a:schemeClr val="tx1"/>
        </a:buClr>
        <a:buFont typeface="Arial"/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685800">
        <a:lnSpc>
          <a:spcPct val="120000"/>
        </a:lnSpc>
        <a:spcBef>
          <a:spcPts val="375"/>
        </a:spcBef>
        <a:buClr>
          <a:schemeClr val="tx1"/>
        </a:buClr>
        <a:buFont typeface="Arial"/>
        <a:buChar char="•"/>
        <a:defRPr sz="1400">
          <a:solidFill>
            <a:schemeClr val="tx1"/>
          </a:solidFill>
          <a:latin typeface="+mn-lt"/>
          <a:ea typeface="+mn-ea"/>
          <a:cs typeface="+mn-cs"/>
        </a:defRPr>
      </a:lvl3pPr>
      <a:lvl4pPr marL="720724" indent="-184150" algn="l" defTabSz="685800">
        <a:lnSpc>
          <a:spcPct val="120000"/>
        </a:lnSpc>
        <a:spcBef>
          <a:spcPts val="375"/>
        </a:spcBef>
        <a:buClr>
          <a:schemeClr val="tx1"/>
        </a:buClr>
        <a:buFont typeface="Arial"/>
        <a:buChar char="•"/>
        <a:defRPr sz="14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685800">
        <a:lnSpc>
          <a:spcPct val="120000"/>
        </a:lnSpc>
        <a:spcBef>
          <a:spcPts val="375"/>
        </a:spcBef>
        <a:buClr>
          <a:schemeClr val="tx1"/>
        </a:buClr>
        <a:buFont typeface="Arial"/>
        <a:buChar char="•"/>
        <a:defRPr sz="14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72.xml"/><Relationship Id="rId7" Type="http://schemas.openxmlformats.org/officeDocument/2006/relationships/image" Target="../media/image12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 bwMode="auto">
          <a:xfrm>
            <a:off x="449263" y="1561356"/>
            <a:ext cx="8245474" cy="1944216"/>
          </a:xfrm>
        </p:spPr>
        <p:txBody>
          <a:bodyPr/>
          <a:lstStyle/>
          <a:p>
            <a:pPr algn="ctr">
              <a:defRPr/>
            </a:pPr>
            <a:r>
              <a:rPr lang="de-DE" sz="1800" b="1" i="0" u="none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SFB1313 Summer School 2021  </a:t>
            </a:r>
            <a:br>
              <a:rPr lang="de-DE" sz="1800" b="1" i="0" u="none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</a:br>
            <a:br>
              <a:rPr lang="de-DE" sz="1800" b="1" i="0" u="none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</a:br>
            <a:r>
              <a:rPr lang="de-DE" dirty="0" err="1">
                <a:latin typeface="Arial"/>
                <a:ea typeface="Arial"/>
                <a:cs typeface="Arial"/>
              </a:rPr>
              <a:t>C</a:t>
            </a:r>
            <a:r>
              <a:rPr lang="de-DE" sz="1800" b="1" i="0" u="none" strike="noStrike" cap="none" spc="0" dirty="0" err="1">
                <a:solidFill>
                  <a:schemeClr val="tx1"/>
                </a:solidFill>
                <a:latin typeface="Arial"/>
                <a:ea typeface="Arial"/>
                <a:cs typeface="Arial"/>
              </a:rPr>
              <a:t>oupling</a:t>
            </a:r>
            <a:r>
              <a:rPr lang="de-DE" sz="1800" b="1" i="0" u="none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 </a:t>
            </a:r>
            <a:r>
              <a:rPr lang="de-DE" dirty="0">
                <a:latin typeface="Arial"/>
                <a:ea typeface="Arial"/>
                <a:cs typeface="Arial"/>
              </a:rPr>
              <a:t>F</a:t>
            </a:r>
            <a:r>
              <a:rPr lang="de-DE" sz="1800" b="1" i="0" u="none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ree-</a:t>
            </a:r>
            <a:r>
              <a:rPr lang="de-DE" sz="1800" b="1" i="0" u="none" strike="noStrike" cap="none" spc="0" dirty="0" err="1">
                <a:solidFill>
                  <a:schemeClr val="tx1"/>
                </a:solidFill>
                <a:latin typeface="Arial"/>
                <a:ea typeface="Arial"/>
                <a:cs typeface="Arial"/>
              </a:rPr>
              <a:t>flow</a:t>
            </a:r>
            <a:r>
              <a:rPr lang="de-DE" sz="1800" b="1" i="0" u="none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 and </a:t>
            </a:r>
            <a:r>
              <a:rPr lang="de-DE" dirty="0">
                <a:latin typeface="Arial"/>
                <a:ea typeface="Arial"/>
                <a:cs typeface="Arial"/>
              </a:rPr>
              <a:t>P</a:t>
            </a:r>
            <a:r>
              <a:rPr lang="de-DE" sz="1800" b="1" i="0" u="none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ore-</a:t>
            </a:r>
            <a:r>
              <a:rPr lang="de-DE" sz="1800" b="1" i="0" u="none" strike="noStrike" cap="none" spc="0" dirty="0" err="1">
                <a:solidFill>
                  <a:schemeClr val="tx1"/>
                </a:solidFill>
                <a:latin typeface="Arial"/>
                <a:ea typeface="Arial"/>
                <a:cs typeface="Arial"/>
              </a:rPr>
              <a:t>flow</a:t>
            </a:r>
            <a:br>
              <a:rPr sz="1800" dirty="0"/>
            </a:br>
            <a:r>
              <a:rPr sz="1800" dirty="0"/>
              <a:t>or</a:t>
            </a:r>
            <a:r>
              <a:rPr lang="de-DE" sz="1800" dirty="0"/>
              <a:t>…</a:t>
            </a:r>
            <a:br>
              <a:rPr lang="de-DE" sz="1800" dirty="0"/>
            </a:br>
            <a:br>
              <a:rPr sz="1800" dirty="0"/>
            </a:br>
            <a:r>
              <a:rPr sz="1800" dirty="0"/>
              <a:t>How to average pore scale results </a:t>
            </a:r>
            <a:r>
              <a:rPr lang="de-DE" sz="1800" dirty="0"/>
              <a:t>"</a:t>
            </a:r>
            <a:r>
              <a:rPr sz="1800" dirty="0"/>
              <a:t>correct</a:t>
            </a:r>
            <a:r>
              <a:rPr lang="de-DE" sz="1800" dirty="0" err="1"/>
              <a:t>ly</a:t>
            </a:r>
            <a:r>
              <a:rPr lang="de-DE" dirty="0"/>
              <a:t>"</a:t>
            </a:r>
            <a:r>
              <a:rPr sz="1800" dirty="0"/>
              <a:t> </a:t>
            </a:r>
            <a:br>
              <a:rPr lang="de-DE" sz="1800" dirty="0"/>
            </a:br>
            <a:r>
              <a:rPr lang="de-DE" sz="1800" dirty="0"/>
              <a:t>in </a:t>
            </a:r>
            <a:r>
              <a:rPr lang="de-DE" sz="1800" dirty="0" err="1"/>
              <a:t>order</a:t>
            </a:r>
            <a:r>
              <a:rPr lang="de-DE" sz="1800" dirty="0"/>
              <a:t> </a:t>
            </a:r>
            <a:r>
              <a:rPr sz="1800" dirty="0"/>
              <a:t>to get effective </a:t>
            </a:r>
            <a:r>
              <a:rPr lang="de-DE" sz="1800" dirty="0"/>
              <a:t>interface </a:t>
            </a:r>
            <a:r>
              <a:rPr sz="1800" dirty="0"/>
              <a:t>parameters?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 bwMode="auto"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3"/>
                </a:solidFill>
              </a:defRPr>
            </a:lvl1pPr>
          </a:lstStyle>
          <a:p>
            <a:pPr>
              <a:defRPr/>
            </a:pPr>
            <a:fld id="{4F9DD4FD-4ADD-1A88-3D80-E8172B2A3A4A}" type="datetime1">
              <a:rPr lang="de-DE"/>
              <a:t>25.08.2021</a:t>
            </a:fld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3"/>
                </a:solidFill>
              </a:defRPr>
            </a:lvl1pPr>
          </a:lstStyle>
          <a:p>
            <a:pPr>
              <a:defRPr/>
            </a:pPr>
            <a:fld id="{B4D4BFCC-557C-ABDA-FA7A-32854A873E5C}" type="slidenum">
              <a:rPr lang="de-DE"/>
              <a:t>1</a:t>
            </a:fld>
            <a:endParaRPr lang="de-DE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 dirty="0" err="1">
                <a:latin typeface="Arial"/>
                <a:ea typeface="Arial"/>
                <a:cs typeface="Arial"/>
              </a:rPr>
              <a:t>How</a:t>
            </a:r>
            <a:r>
              <a:rPr lang="de-DE" dirty="0">
                <a:latin typeface="Arial"/>
                <a:ea typeface="Arial"/>
                <a:cs typeface="Arial"/>
              </a:rPr>
              <a:t> </a:t>
            </a:r>
            <a:r>
              <a:rPr lang="de-DE" dirty="0" err="1">
                <a:latin typeface="Arial"/>
                <a:ea typeface="Arial"/>
                <a:cs typeface="Arial"/>
              </a:rPr>
              <a:t>can</a:t>
            </a:r>
            <a:r>
              <a:rPr lang="de-DE" dirty="0">
                <a:latin typeface="Arial"/>
                <a:ea typeface="Arial"/>
                <a:cs typeface="Arial"/>
              </a:rPr>
              <a:t> </a:t>
            </a:r>
            <a:r>
              <a:rPr lang="de-DE" dirty="0" err="1">
                <a:latin typeface="Arial"/>
                <a:ea typeface="Arial"/>
                <a:cs typeface="Arial"/>
              </a:rPr>
              <a:t>one</a:t>
            </a:r>
            <a:r>
              <a:rPr lang="de-DE" dirty="0">
                <a:latin typeface="Arial"/>
                <a:ea typeface="Arial"/>
                <a:cs typeface="Arial"/>
              </a:rPr>
              <a:t> </a:t>
            </a:r>
            <a:r>
              <a:rPr lang="de-DE" dirty="0" err="1">
                <a:latin typeface="Arial"/>
                <a:ea typeface="Arial"/>
                <a:cs typeface="Arial"/>
              </a:rPr>
              <a:t>model</a:t>
            </a:r>
            <a:r>
              <a:rPr lang="de-DE" dirty="0">
                <a:latin typeface="Arial"/>
                <a:ea typeface="Arial"/>
                <a:cs typeface="Arial"/>
              </a:rPr>
              <a:t> a </a:t>
            </a:r>
            <a:r>
              <a:rPr lang="de-DE" dirty="0" err="1">
                <a:latin typeface="Arial"/>
                <a:ea typeface="Arial"/>
                <a:cs typeface="Arial"/>
              </a:rPr>
              <a:t>coupled</a:t>
            </a:r>
            <a:r>
              <a:rPr lang="de-DE" dirty="0">
                <a:latin typeface="Arial"/>
                <a:ea typeface="Arial"/>
                <a:cs typeface="Arial"/>
              </a:rPr>
              <a:t> </a:t>
            </a:r>
            <a:r>
              <a:rPr lang="de-DE" dirty="0" err="1">
                <a:latin typeface="Arial"/>
                <a:ea typeface="Arial"/>
                <a:cs typeface="Arial"/>
              </a:rPr>
              <a:t>free-flow</a:t>
            </a:r>
            <a:r>
              <a:rPr lang="de-DE" dirty="0">
                <a:latin typeface="Arial"/>
                <a:ea typeface="Arial"/>
                <a:cs typeface="Arial"/>
              </a:rPr>
              <a:t> </a:t>
            </a:r>
            <a:r>
              <a:rPr lang="de-DE" dirty="0" err="1">
                <a:latin typeface="Arial"/>
                <a:ea typeface="Arial"/>
                <a:cs typeface="Arial"/>
              </a:rPr>
              <a:t>pore-flow</a:t>
            </a:r>
            <a:r>
              <a:rPr lang="de-DE" dirty="0">
                <a:latin typeface="Arial"/>
                <a:ea typeface="Arial"/>
                <a:cs typeface="Arial"/>
              </a:rPr>
              <a:t> </a:t>
            </a:r>
            <a:r>
              <a:rPr lang="de-DE" dirty="0" err="1">
                <a:latin typeface="Arial"/>
                <a:ea typeface="Arial"/>
                <a:cs typeface="Arial"/>
              </a:rPr>
              <a:t>system</a:t>
            </a:r>
            <a:r>
              <a:rPr lang="de-DE" sz="1800" b="1" i="0" u="none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?</a:t>
            </a:r>
            <a:endParaRPr dirty="0"/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2"/>
          </p:nvPr>
        </p:nvSpPr>
        <p:spPr bwMode="auto"/>
        <p:txBody>
          <a:bodyPr/>
          <a:lstStyle/>
          <a:p>
            <a:pPr>
              <a:defRPr/>
            </a:pPr>
            <a:fld id="{4B63F21F-1105-4D0D-8AC6-68618345485A}" type="datetime1">
              <a:rPr lang="de-DE"/>
              <a:t>25.08.2021</a:t>
            </a:fld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 bwMode="auto"/>
        <p:txBody>
          <a:bodyPr/>
          <a:lstStyle/>
          <a:p>
            <a:pPr>
              <a:defRPr/>
            </a:pPr>
            <a:fld id="{1844A177-27DE-41C2-AAF3-74B3BF73A6E8}" type="slidenum">
              <a:rPr lang="de-DE"/>
              <a:t>2</a:t>
            </a:fld>
            <a:endParaRPr lang="de-DE"/>
          </a:p>
        </p:txBody>
      </p:sp>
      <p:pic>
        <p:nvPicPr>
          <p:cNvPr id="8" name="Grafik 9"/>
          <p:cNvPicPr>
            <a:picLocks noChangeAspect="1"/>
          </p:cNvPicPr>
          <p:nvPr/>
        </p:nvPicPr>
        <p:blipFill>
          <a:blip r:embed="rId2"/>
          <a:srcRect r="77329"/>
          <a:stretch/>
        </p:blipFill>
        <p:spPr bwMode="auto">
          <a:xfrm>
            <a:off x="523863" y="1417340"/>
            <a:ext cx="1297712" cy="2403545"/>
          </a:xfrm>
          <a:prstGeom prst="rect">
            <a:avLst/>
          </a:prstGeom>
        </p:spPr>
      </p:pic>
      <p:sp>
        <p:nvSpPr>
          <p:cNvPr id="9" name="Textfeld 10"/>
          <p:cNvSpPr txBox="1"/>
          <p:nvPr/>
        </p:nvSpPr>
        <p:spPr bwMode="auto">
          <a:xfrm>
            <a:off x="523862" y="3897624"/>
            <a:ext cx="1275293" cy="42235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Bef>
                <a:spcPts val="750"/>
              </a:spcBef>
              <a:defRPr/>
            </a:pPr>
            <a:r>
              <a:rPr lang="de-DE" dirty="0"/>
              <a:t>Single Domain: Pore </a:t>
            </a:r>
            <a:r>
              <a:rPr lang="de-DE" dirty="0" err="1"/>
              <a:t>Scale</a:t>
            </a:r>
            <a:endParaRPr lang="en-GB" dirty="0"/>
          </a:p>
        </p:txBody>
      </p:sp>
      <p:pic>
        <p:nvPicPr>
          <p:cNvPr id="10" name="Grafik 11"/>
          <p:cNvPicPr>
            <a:picLocks noChangeAspect="1"/>
          </p:cNvPicPr>
          <p:nvPr/>
        </p:nvPicPr>
        <p:blipFill>
          <a:blip r:embed="rId2"/>
          <a:srcRect l="22378" r="51427"/>
          <a:stretch/>
        </p:blipFill>
        <p:spPr bwMode="auto">
          <a:xfrm>
            <a:off x="2130037" y="1417340"/>
            <a:ext cx="1499410" cy="2403545"/>
          </a:xfrm>
          <a:prstGeom prst="rect">
            <a:avLst/>
          </a:prstGeom>
        </p:spPr>
      </p:pic>
      <p:sp>
        <p:nvSpPr>
          <p:cNvPr id="11" name="Textfeld 12"/>
          <p:cNvSpPr txBox="1"/>
          <p:nvPr/>
        </p:nvSpPr>
        <p:spPr bwMode="auto">
          <a:xfrm>
            <a:off x="2354153" y="3895777"/>
            <a:ext cx="1275293" cy="47389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defRPr/>
            </a:pPr>
            <a:r>
              <a:rPr lang="de-DE" dirty="0"/>
              <a:t>Single Domain:</a:t>
            </a:r>
          </a:p>
          <a:p>
            <a:pPr>
              <a:defRPr/>
            </a:pPr>
            <a:r>
              <a:rPr lang="de-DE" dirty="0"/>
              <a:t>Brinkmann</a:t>
            </a:r>
          </a:p>
        </p:txBody>
      </p:sp>
      <p:pic>
        <p:nvPicPr>
          <p:cNvPr id="12" name="Grafik 13"/>
          <p:cNvPicPr>
            <a:picLocks noChangeAspect="1"/>
          </p:cNvPicPr>
          <p:nvPr/>
        </p:nvPicPr>
        <p:blipFill>
          <a:blip r:embed="rId2"/>
          <a:srcRect l="48795" r="25595"/>
          <a:stretch/>
        </p:blipFill>
        <p:spPr bwMode="auto">
          <a:xfrm>
            <a:off x="4794752" y="1201316"/>
            <a:ext cx="1465943" cy="2403545"/>
          </a:xfrm>
          <a:prstGeom prst="rect">
            <a:avLst/>
          </a:prstGeom>
        </p:spPr>
      </p:pic>
      <p:sp>
        <p:nvSpPr>
          <p:cNvPr id="13" name="Textfeld 14"/>
          <p:cNvSpPr txBox="1"/>
          <p:nvPr/>
        </p:nvSpPr>
        <p:spPr bwMode="auto">
          <a:xfrm>
            <a:off x="4936396" y="3667421"/>
            <a:ext cx="146003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750"/>
              </a:spcBef>
              <a:defRPr/>
            </a:pPr>
            <a:r>
              <a:rPr lang="de-DE" dirty="0" err="1"/>
              <a:t>Two</a:t>
            </a:r>
            <a:r>
              <a:rPr lang="de-DE" dirty="0"/>
              <a:t> Domain</a:t>
            </a:r>
          </a:p>
        </p:txBody>
      </p:sp>
      <p:pic>
        <p:nvPicPr>
          <p:cNvPr id="14" name="Grafik 15"/>
          <p:cNvPicPr>
            <a:picLocks noChangeAspect="1"/>
          </p:cNvPicPr>
          <p:nvPr/>
        </p:nvPicPr>
        <p:blipFill>
          <a:blip r:embed="rId2"/>
          <a:srcRect l="74239" r="-2257"/>
          <a:stretch/>
        </p:blipFill>
        <p:spPr bwMode="auto">
          <a:xfrm>
            <a:off x="6660232" y="1213557"/>
            <a:ext cx="1603829" cy="2403545"/>
          </a:xfrm>
          <a:prstGeom prst="rect">
            <a:avLst/>
          </a:prstGeom>
        </p:spPr>
      </p:pic>
      <p:sp>
        <p:nvSpPr>
          <p:cNvPr id="15" name="Textfeld 16"/>
          <p:cNvSpPr txBox="1"/>
          <p:nvPr/>
        </p:nvSpPr>
        <p:spPr bwMode="auto">
          <a:xfrm>
            <a:off x="6905525" y="3679662"/>
            <a:ext cx="1297582" cy="25795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defRPr/>
            </a:pPr>
            <a:r>
              <a:rPr dirty="0"/>
              <a:t>Hybrid Coupled</a:t>
            </a:r>
          </a:p>
        </p:txBody>
      </p:sp>
      <p:sp>
        <p:nvSpPr>
          <p:cNvPr id="16" name="Textfeld 15"/>
          <p:cNvSpPr txBox="1"/>
          <p:nvPr/>
        </p:nvSpPr>
        <p:spPr bwMode="auto">
          <a:xfrm>
            <a:off x="5108005" y="4113627"/>
            <a:ext cx="2708148" cy="1154547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lang="de-DE" sz="1200" dirty="0"/>
              <a:t>Different </a:t>
            </a:r>
            <a:r>
              <a:rPr lang="de-DE" sz="1200" dirty="0" err="1"/>
              <a:t>sets</a:t>
            </a:r>
            <a:r>
              <a:rPr lang="de-DE" sz="1200" dirty="0"/>
              <a:t> </a:t>
            </a:r>
            <a:r>
              <a:rPr lang="de-DE" sz="1200" dirty="0" err="1"/>
              <a:t>of</a:t>
            </a:r>
            <a:r>
              <a:rPr lang="de-DE" sz="1200" dirty="0"/>
              <a:t> </a:t>
            </a:r>
            <a:r>
              <a:rPr lang="de-DE" sz="1200" dirty="0" err="1"/>
              <a:t>Coupling</a:t>
            </a:r>
            <a:r>
              <a:rPr lang="de-DE" sz="1200" dirty="0"/>
              <a:t> </a:t>
            </a:r>
            <a:r>
              <a:rPr lang="de-DE" sz="1200" dirty="0" err="1"/>
              <a:t>Conditions</a:t>
            </a:r>
            <a:r>
              <a:rPr lang="de-DE" sz="1200" dirty="0"/>
              <a:t>: </a:t>
            </a:r>
          </a:p>
          <a:p>
            <a:pPr indent="-217793" algn="l">
              <a:buFont typeface="Arial"/>
              <a:buChar char="–"/>
              <a:defRPr/>
            </a:pPr>
            <a:r>
              <a:rPr lang="de-DE" sz="1200" dirty="0" err="1"/>
              <a:t>Classical</a:t>
            </a:r>
            <a:r>
              <a:rPr lang="de-DE" sz="1200" dirty="0"/>
              <a:t> (</a:t>
            </a:r>
            <a:r>
              <a:rPr lang="de-DE" sz="1200" dirty="0" err="1"/>
              <a:t>BJctd</a:t>
            </a:r>
            <a:r>
              <a:rPr lang="de-DE" sz="1200" dirty="0"/>
              <a:t>)</a:t>
            </a:r>
          </a:p>
          <a:p>
            <a:pPr indent="-217793" algn="l">
              <a:buFont typeface="Arial"/>
              <a:buChar char="–"/>
              <a:defRPr/>
            </a:pPr>
            <a:r>
              <a:rPr lang="de-DE" sz="1200" dirty="0" err="1"/>
              <a:t>Lacis</a:t>
            </a:r>
            <a:r>
              <a:rPr lang="de-DE" sz="1200" dirty="0"/>
              <a:t> </a:t>
            </a:r>
          </a:p>
          <a:p>
            <a:pPr indent="-217793" algn="l">
              <a:buFont typeface="Arial"/>
              <a:buChar char="–"/>
              <a:defRPr/>
            </a:pPr>
            <a:r>
              <a:rPr lang="de-DE" sz="1200" dirty="0"/>
              <a:t>Eggenweiler</a:t>
            </a:r>
          </a:p>
          <a:p>
            <a:pPr indent="-217793" algn="l">
              <a:buFont typeface="Arial"/>
              <a:buChar char="–"/>
              <a:defRPr/>
            </a:pPr>
            <a:r>
              <a:rPr lang="de-DE" sz="1200" dirty="0" err="1"/>
              <a:t>Angot</a:t>
            </a:r>
            <a:endParaRPr lang="de-DE" sz="1200" dirty="0"/>
          </a:p>
          <a:p>
            <a:pPr indent="-239822" algn="l">
              <a:buFont typeface="Arial"/>
              <a:buChar char="–"/>
              <a:defRPr/>
            </a:pPr>
            <a:r>
              <a:rPr lang="de-DE" sz="1200" dirty="0"/>
              <a:t>Jaeger/Mikelic</a:t>
            </a:r>
          </a:p>
        </p:txBody>
      </p:sp>
      <p:sp>
        <p:nvSpPr>
          <p:cNvPr id="2" name="Rechteck: abgerundete Ecken 1">
            <a:extLst>
              <a:ext uri="{FF2B5EF4-FFF2-40B4-BE49-F238E27FC236}">
                <a16:creationId xmlns:a16="http://schemas.microsoft.com/office/drawing/2014/main" id="{DA66D726-AAAA-4B6E-BC74-5360A6ABD9BC}"/>
              </a:ext>
            </a:extLst>
          </p:cNvPr>
          <p:cNvSpPr/>
          <p:nvPr/>
        </p:nvSpPr>
        <p:spPr bwMode="auto">
          <a:xfrm>
            <a:off x="4211960" y="697260"/>
            <a:ext cx="4500239" cy="4615600"/>
          </a:xfrm>
          <a:prstGeom prst="roundRect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Rechteck: abgerundete Ecken 16">
            <a:extLst>
              <a:ext uri="{FF2B5EF4-FFF2-40B4-BE49-F238E27FC236}">
                <a16:creationId xmlns:a16="http://schemas.microsoft.com/office/drawing/2014/main" id="{FFF0C6C9-89FE-4E68-9570-7260B3A42FD5}"/>
              </a:ext>
            </a:extLst>
          </p:cNvPr>
          <p:cNvSpPr/>
          <p:nvPr/>
        </p:nvSpPr>
        <p:spPr bwMode="auto">
          <a:xfrm>
            <a:off x="215901" y="697260"/>
            <a:ext cx="3924052" cy="4630429"/>
          </a:xfrm>
          <a:prstGeom prst="roundRect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2D9255DB-14C6-46CE-95EC-25EF6658A746}"/>
              </a:ext>
            </a:extLst>
          </p:cNvPr>
          <p:cNvSpPr txBox="1"/>
          <p:nvPr/>
        </p:nvSpPr>
        <p:spPr bwMode="auto">
          <a:xfrm>
            <a:off x="792531" y="865076"/>
            <a:ext cx="2675012" cy="298800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lang="de-DE" dirty="0"/>
              <a:t>Single Domain Model </a:t>
            </a:r>
            <a:r>
              <a:rPr lang="de-DE" dirty="0" err="1"/>
              <a:t>concepts</a:t>
            </a:r>
            <a:endParaRPr lang="de-DE" dirty="0"/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F941B2DD-CC1D-4F56-B703-C2C9F582FD56}"/>
              </a:ext>
            </a:extLst>
          </p:cNvPr>
          <p:cNvSpPr txBox="1"/>
          <p:nvPr/>
        </p:nvSpPr>
        <p:spPr bwMode="auto">
          <a:xfrm>
            <a:off x="4954174" y="814513"/>
            <a:ext cx="3015809" cy="298800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lang="de-DE" dirty="0" err="1"/>
              <a:t>Coupled</a:t>
            </a:r>
            <a:r>
              <a:rPr lang="de-DE" dirty="0"/>
              <a:t> Domain Model </a:t>
            </a:r>
            <a:r>
              <a:rPr lang="de-DE" dirty="0" err="1"/>
              <a:t>concepts</a:t>
            </a:r>
            <a:endParaRPr lang="de-DE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 3"/>
          <p:cNvSpPr/>
          <p:nvPr/>
        </p:nvSpPr>
        <p:spPr bwMode="auto">
          <a:xfrm>
            <a:off x="4811578" y="3055656"/>
            <a:ext cx="183317" cy="233003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endParaRPr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381607" y="1561356"/>
            <a:ext cx="3754918" cy="1555670"/>
          </a:xfrm>
          <a:prstGeom prst="rect">
            <a:avLst/>
          </a:prstGeom>
        </p:spPr>
      </p:pic>
      <p:sp>
        <p:nvSpPr>
          <p:cNvPr id="6" name=" 5"/>
          <p:cNvSpPr/>
          <p:nvPr/>
        </p:nvSpPr>
        <p:spPr bwMode="auto">
          <a:xfrm>
            <a:off x="9504170" y="2685097"/>
            <a:ext cx="139366" cy="15666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endParaRPr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1187624" y="3196048"/>
            <a:ext cx="3168352" cy="1253373"/>
          </a:xfrm>
          <a:prstGeom prst="rect">
            <a:avLst/>
          </a:prstGeom>
        </p:spPr>
      </p:pic>
      <p:sp>
        <p:nvSpPr>
          <p:cNvPr id="8" name=" 7"/>
          <p:cNvSpPr/>
          <p:nvPr/>
        </p:nvSpPr>
        <p:spPr bwMode="auto">
          <a:xfrm>
            <a:off x="7095235" y="4384357"/>
            <a:ext cx="254916" cy="304836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 rotWithShape="1">
          <a:blip r:embed="rId6"/>
          <a:srcRect r="5815"/>
          <a:stretch/>
        </p:blipFill>
        <p:spPr bwMode="auto">
          <a:xfrm>
            <a:off x="5034741" y="1648475"/>
            <a:ext cx="3774106" cy="1986207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 bwMode="auto">
          <a:xfrm>
            <a:off x="2840415" y="5152986"/>
            <a:ext cx="3942326" cy="357790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r>
              <a:rPr lang="en-GB" sz="1800" b="0" i="0" u="none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Base case: laminar, parallel flow, 2D</a:t>
            </a:r>
            <a:endParaRPr lang="en-GB" sz="1800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3D44FA8F-5E3E-4E19-B15E-F816EB2B44EC}"/>
              </a:ext>
            </a:extLst>
          </p:cNvPr>
          <p:cNvSpPr txBox="1"/>
          <p:nvPr/>
        </p:nvSpPr>
        <p:spPr bwMode="auto">
          <a:xfrm>
            <a:off x="255734" y="96830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dirty="0"/>
              <a:t>Start </a:t>
            </a:r>
            <a:r>
              <a:rPr lang="de-DE" sz="1800" dirty="0" err="1"/>
              <a:t>with</a:t>
            </a:r>
            <a:r>
              <a:rPr lang="de-DE" sz="1800" dirty="0"/>
              <a:t> a simple </a:t>
            </a:r>
            <a:r>
              <a:rPr lang="de-DE" sz="1800" dirty="0" err="1"/>
              <a:t>example</a:t>
            </a:r>
            <a:r>
              <a:rPr lang="de-DE" sz="1800" dirty="0"/>
              <a:t>:</a:t>
            </a:r>
          </a:p>
        </p:txBody>
      </p:sp>
      <p:pic>
        <p:nvPicPr>
          <p:cNvPr id="22" name="Grafik 21" descr="\documentclass{article}&#10;\usepackage{amsmath}&#10;\usepackage{amssymb}&#10;\usepackage{paralist}&#10;\usepackage{amsfonts}&#10;\usepackage{xcolor}&#10;\pagestyle{empty}&#10;\begin{document}&#10;&#10;How can we define $\alpha$ based on the averaged pore scale?&#10;&#10;Based on comparisons of conditions between the pore-scale and the coupled model concepts, how can we assess the suitability of alpha for the near interface free-flow?&#10;&#10;\end{document}" title="IguanaTex Bitmap Display">
            <a:extLst>
              <a:ext uri="{FF2B5EF4-FFF2-40B4-BE49-F238E27FC236}">
                <a16:creationId xmlns:a16="http://schemas.microsoft.com/office/drawing/2014/main" id="{0BA04E13-F04C-4FF4-9F2D-ED595FAE2D5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55777" y="318403"/>
            <a:ext cx="6143709" cy="768723"/>
          </a:xfrm>
          <a:prstGeom prst="rect">
            <a:avLst/>
          </a:prstGeom>
        </p:spPr>
      </p:pic>
      <p:pic>
        <p:nvPicPr>
          <p:cNvPr id="28" name="Grafik 27" descr="\documentclass{article}&#10;\usepackage{amsmath}&#10;\usepackage{amssymb}&#10;\usepackage{paralist}&#10;\usepackage{amsfonts}&#10;\usepackage{xcolor}&#10;\pagestyle{empty}&#10;\begin{document}&#10;&#10;REV Scale (Coupled) Model:&#10;&#10;Classical ICs (BJ ctd)&#10;&#10;$\frac{du}{dy} = \frac{\alpha}{\sqrt{K}} (u_f - u)$&#10;&#10;&#10;\end{document}" title="IguanaTex Bitmap Display">
            <a:extLst>
              <a:ext uri="{FF2B5EF4-FFF2-40B4-BE49-F238E27FC236}">
                <a16:creationId xmlns:a16="http://schemas.microsoft.com/office/drawing/2014/main" id="{AA8694C5-8CA8-43D2-A013-65DDF68596A3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058945" y="3869187"/>
            <a:ext cx="2242729" cy="655716"/>
          </a:xfrm>
          <a:prstGeom prst="rect">
            <a:avLst/>
          </a:prstGeom>
        </p:spPr>
      </p:pic>
      <p:sp>
        <p:nvSpPr>
          <p:cNvPr id="29" name="Rechteck: abgerundete Ecken 28">
            <a:extLst>
              <a:ext uri="{FF2B5EF4-FFF2-40B4-BE49-F238E27FC236}">
                <a16:creationId xmlns:a16="http://schemas.microsoft.com/office/drawing/2014/main" id="{A4356FF8-368B-4555-92B6-9323AD87B17C}"/>
              </a:ext>
            </a:extLst>
          </p:cNvPr>
          <p:cNvSpPr/>
          <p:nvPr/>
        </p:nvSpPr>
        <p:spPr bwMode="auto">
          <a:xfrm>
            <a:off x="289408" y="1201317"/>
            <a:ext cx="4216834" cy="3672408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: abgerundete Ecken 29">
            <a:extLst>
              <a:ext uri="{FF2B5EF4-FFF2-40B4-BE49-F238E27FC236}">
                <a16:creationId xmlns:a16="http://schemas.microsoft.com/office/drawing/2014/main" id="{59CC84BE-C68B-43D9-B3F6-53621397F6BA}"/>
              </a:ext>
            </a:extLst>
          </p:cNvPr>
          <p:cNvSpPr/>
          <p:nvPr/>
        </p:nvSpPr>
        <p:spPr bwMode="auto">
          <a:xfrm>
            <a:off x="4811578" y="1215638"/>
            <a:ext cx="4216834" cy="3658087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AACAA3E9-5185-42AC-BB3C-41AD6334FF29}"/>
              </a:ext>
            </a:extLst>
          </p:cNvPr>
          <p:cNvSpPr txBox="1"/>
          <p:nvPr/>
        </p:nvSpPr>
        <p:spPr bwMode="auto">
          <a:xfrm>
            <a:off x="1120200" y="1273324"/>
            <a:ext cx="24436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Pore </a:t>
            </a:r>
            <a:r>
              <a:rPr lang="de-DE" dirty="0" err="1"/>
              <a:t>Scale</a:t>
            </a:r>
            <a:r>
              <a:rPr lang="de-DE" dirty="0"/>
              <a:t> </a:t>
            </a:r>
            <a:r>
              <a:rPr lang="de-DE" dirty="0" err="1"/>
              <a:t>Simulations</a:t>
            </a:r>
            <a:endParaRPr lang="de-DE" dirty="0"/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55ECF68C-E2BF-4E9A-AFF8-9EE64539AEF3}"/>
              </a:ext>
            </a:extLst>
          </p:cNvPr>
          <p:cNvSpPr txBox="1"/>
          <p:nvPr/>
        </p:nvSpPr>
        <p:spPr bwMode="auto">
          <a:xfrm>
            <a:off x="1362808" y="4474590"/>
            <a:ext cx="25207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err="1"/>
              <a:t>Averaged</a:t>
            </a:r>
            <a:r>
              <a:rPr lang="de-DE" sz="1200" dirty="0"/>
              <a:t> Pore </a:t>
            </a:r>
            <a:r>
              <a:rPr lang="de-DE" sz="1200" dirty="0" err="1"/>
              <a:t>Scale</a:t>
            </a:r>
            <a:r>
              <a:rPr lang="de-DE" sz="1200" dirty="0"/>
              <a:t> </a:t>
            </a:r>
            <a:r>
              <a:rPr lang="de-DE" sz="1200" dirty="0" err="1"/>
              <a:t>Results</a:t>
            </a:r>
            <a:endParaRPr lang="de-DE" sz="1200" dirty="0"/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7AAFB343-E3E3-411E-AD81-A73F3824EC47}"/>
              </a:ext>
            </a:extLst>
          </p:cNvPr>
          <p:cNvSpPr txBox="1"/>
          <p:nvPr/>
        </p:nvSpPr>
        <p:spPr bwMode="auto">
          <a:xfrm>
            <a:off x="5538316" y="1341712"/>
            <a:ext cx="27633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Coupled</a:t>
            </a:r>
            <a:r>
              <a:rPr lang="de-DE" dirty="0"/>
              <a:t> REV </a:t>
            </a:r>
            <a:r>
              <a:rPr lang="de-DE" dirty="0" err="1"/>
              <a:t>Scale</a:t>
            </a:r>
            <a:r>
              <a:rPr lang="de-DE" dirty="0"/>
              <a:t> </a:t>
            </a:r>
            <a:r>
              <a:rPr lang="de-DE" dirty="0" err="1"/>
              <a:t>Simulations</a:t>
            </a:r>
            <a:endParaRPr lang="de-DE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7510071" y="5312860"/>
            <a:ext cx="757003" cy="31641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3"/>
                </a:solidFill>
              </a:defRPr>
            </a:lvl1pPr>
          </a:lstStyle>
          <a:p>
            <a:pPr>
              <a:defRPr/>
            </a:pPr>
            <a:fld id="{73C9049F-0EAE-6521-B7DC-1E096DEA0C83}" type="datetime1">
              <a:rPr lang="de-DE"/>
              <a:t>25.08.2021</a:t>
            </a:fld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8430050" y="5312862"/>
            <a:ext cx="498049" cy="3164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3"/>
                </a:solidFill>
              </a:defRPr>
            </a:lvl1pPr>
          </a:lstStyle>
          <a:p>
            <a:pPr>
              <a:defRPr/>
            </a:pPr>
            <a:fld id="{656D12BE-9F20-7FA1-8AE0-9E4E07CD8408}" type="slidenum">
              <a:rPr lang="de-DE"/>
              <a:t>4</a:t>
            </a:fld>
            <a:endParaRPr lang="de-DE"/>
          </a:p>
        </p:txBody>
      </p:sp>
      <p:sp>
        <p:nvSpPr>
          <p:cNvPr id="7" name=" 6"/>
          <p:cNvSpPr/>
          <p:nvPr/>
        </p:nvSpPr>
        <p:spPr bwMode="auto">
          <a:xfrm>
            <a:off x="5030042" y="1589256"/>
            <a:ext cx="82636" cy="13457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endParaRPr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895844" y="1546520"/>
            <a:ext cx="2769285" cy="2105158"/>
          </a:xfrm>
          <a:prstGeom prst="rect">
            <a:avLst/>
          </a:prstGeom>
        </p:spPr>
      </p:pic>
      <p:sp>
        <p:nvSpPr>
          <p:cNvPr id="9" name=" 8"/>
          <p:cNvSpPr/>
          <p:nvPr/>
        </p:nvSpPr>
        <p:spPr bwMode="auto">
          <a:xfrm>
            <a:off x="9523827" y="2172636"/>
            <a:ext cx="99445" cy="1459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endParaRPr/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5317891" y="1814096"/>
            <a:ext cx="3204208" cy="2446850"/>
          </a:xfrm>
          <a:prstGeom prst="rect">
            <a:avLst/>
          </a:prstGeom>
        </p:spPr>
      </p:pic>
      <p:sp>
        <p:nvSpPr>
          <p:cNvPr id="13" name=" 12"/>
          <p:cNvSpPr/>
          <p:nvPr/>
        </p:nvSpPr>
        <p:spPr bwMode="auto">
          <a:xfrm>
            <a:off x="-1477441" y="4023963"/>
            <a:ext cx="50673" cy="9638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endParaRPr/>
          </a:p>
        </p:txBody>
      </p:sp>
      <p:sp>
        <p:nvSpPr>
          <p:cNvPr id="14" name=" 13"/>
          <p:cNvSpPr/>
          <p:nvPr/>
        </p:nvSpPr>
        <p:spPr bwMode="auto">
          <a:xfrm>
            <a:off x="7403390" y="4026705"/>
            <a:ext cx="89544" cy="93641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endParaRPr/>
          </a:p>
        </p:txBody>
      </p:sp>
      <p:pic>
        <p:nvPicPr>
          <p:cNvPr id="15" name="Grafik 14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661000" y="3783447"/>
            <a:ext cx="1323584" cy="673798"/>
          </a:xfrm>
          <a:prstGeom prst="rect">
            <a:avLst/>
          </a:prstGeom>
        </p:spPr>
      </p:pic>
      <p:sp>
        <p:nvSpPr>
          <p:cNvPr id="17" name="Rechteck: abgerundete Ecken 16">
            <a:extLst>
              <a:ext uri="{FF2B5EF4-FFF2-40B4-BE49-F238E27FC236}">
                <a16:creationId xmlns:a16="http://schemas.microsoft.com/office/drawing/2014/main" id="{276A4C22-0DE8-4430-8C04-0BFA2FC9F9C2}"/>
              </a:ext>
            </a:extLst>
          </p:cNvPr>
          <p:cNvSpPr/>
          <p:nvPr/>
        </p:nvSpPr>
        <p:spPr bwMode="auto">
          <a:xfrm>
            <a:off x="289408" y="1201317"/>
            <a:ext cx="4216834" cy="3672408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: abgerundete Ecken 17">
            <a:extLst>
              <a:ext uri="{FF2B5EF4-FFF2-40B4-BE49-F238E27FC236}">
                <a16:creationId xmlns:a16="http://schemas.microsoft.com/office/drawing/2014/main" id="{63DD8B0E-62A7-4684-99FE-6C9EA7F0F41F}"/>
              </a:ext>
            </a:extLst>
          </p:cNvPr>
          <p:cNvSpPr/>
          <p:nvPr/>
        </p:nvSpPr>
        <p:spPr bwMode="auto">
          <a:xfrm>
            <a:off x="4811578" y="1215638"/>
            <a:ext cx="4216834" cy="3658087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BA721947-3DB5-4CAE-A70A-4F9B3AC4FAD9}"/>
              </a:ext>
            </a:extLst>
          </p:cNvPr>
          <p:cNvSpPr txBox="1"/>
          <p:nvPr/>
        </p:nvSpPr>
        <p:spPr bwMode="auto">
          <a:xfrm>
            <a:off x="1120200" y="1273324"/>
            <a:ext cx="24436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Pore </a:t>
            </a:r>
            <a:r>
              <a:rPr lang="de-DE" dirty="0" err="1"/>
              <a:t>Scale</a:t>
            </a:r>
            <a:r>
              <a:rPr lang="de-DE" dirty="0"/>
              <a:t> </a:t>
            </a:r>
            <a:r>
              <a:rPr lang="de-DE" dirty="0" err="1"/>
              <a:t>Simulations</a:t>
            </a:r>
            <a:endParaRPr lang="de-DE" dirty="0"/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BC10C95E-F32B-49CC-A10D-DD87C912FD92}"/>
              </a:ext>
            </a:extLst>
          </p:cNvPr>
          <p:cNvSpPr txBox="1"/>
          <p:nvPr/>
        </p:nvSpPr>
        <p:spPr bwMode="auto">
          <a:xfrm>
            <a:off x="921147" y="4503149"/>
            <a:ext cx="29533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err="1"/>
              <a:t>Averaged</a:t>
            </a:r>
            <a:r>
              <a:rPr lang="de-DE" sz="1200" dirty="0"/>
              <a:t> Pore </a:t>
            </a:r>
            <a:r>
              <a:rPr lang="de-DE" sz="1200" dirty="0" err="1"/>
              <a:t>Scale</a:t>
            </a:r>
            <a:r>
              <a:rPr lang="de-DE" sz="1200" dirty="0"/>
              <a:t> </a:t>
            </a:r>
            <a:r>
              <a:rPr lang="de-DE" sz="1200" dirty="0" err="1"/>
              <a:t>Results</a:t>
            </a:r>
            <a:r>
              <a:rPr lang="de-DE" sz="1200" dirty="0"/>
              <a:t> </a:t>
            </a:r>
            <a:r>
              <a:rPr lang="en-GB" sz="1200" dirty="0"/>
              <a:t>(Only PM)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9805E421-0B14-4FF6-B545-7BF3CA927C8B}"/>
              </a:ext>
            </a:extLst>
          </p:cNvPr>
          <p:cNvSpPr txBox="1"/>
          <p:nvPr/>
        </p:nvSpPr>
        <p:spPr bwMode="auto">
          <a:xfrm>
            <a:off x="5538316" y="1341712"/>
            <a:ext cx="27633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Coupled</a:t>
            </a:r>
            <a:r>
              <a:rPr lang="de-DE" dirty="0"/>
              <a:t> REV </a:t>
            </a:r>
            <a:r>
              <a:rPr lang="de-DE" dirty="0" err="1"/>
              <a:t>Scale</a:t>
            </a:r>
            <a:r>
              <a:rPr lang="de-DE" dirty="0"/>
              <a:t> </a:t>
            </a:r>
            <a:r>
              <a:rPr lang="de-DE" dirty="0" err="1"/>
              <a:t>Simulations</a:t>
            </a:r>
            <a:endParaRPr lang="de-DE" dirty="0"/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8F4C732F-9CB4-4528-A311-15456DA80B10}"/>
              </a:ext>
            </a:extLst>
          </p:cNvPr>
          <p:cNvSpPr txBox="1"/>
          <p:nvPr/>
        </p:nvSpPr>
        <p:spPr bwMode="auto">
          <a:xfrm>
            <a:off x="289408" y="242958"/>
            <a:ext cx="7666968" cy="623248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r>
              <a:rPr lang="en-GB" sz="1800" b="0" i="0" u="none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In which other cases would the same methods be relevant?</a:t>
            </a:r>
          </a:p>
          <a:p>
            <a:pPr>
              <a:defRPr/>
            </a:pPr>
            <a:r>
              <a:rPr lang="en-GB" sz="1800" b="0" i="0" u="none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Which </a:t>
            </a:r>
            <a:r>
              <a:rPr lang="en-GB" sz="1800" dirty="0">
                <a:latin typeface="Arial"/>
                <a:ea typeface="Arial"/>
                <a:cs typeface="Arial"/>
              </a:rPr>
              <a:t>other coupling conditions can be tested?</a:t>
            </a:r>
            <a:r>
              <a:rPr lang="en-GB" sz="1800" b="0" i="0" u="none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 </a:t>
            </a:r>
            <a:endParaRPr lang="en-GB" sz="1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CustomShape 1"/>
          <p:cNvSpPr/>
          <p:nvPr/>
        </p:nvSpPr>
        <p:spPr bwMode="auto">
          <a:xfrm>
            <a:off x="216000" y="228600"/>
            <a:ext cx="8710920" cy="47088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>
              <a:lnSpc>
                <a:spcPct val="90000"/>
              </a:lnSpc>
              <a:defRPr/>
            </a:pPr>
            <a:r>
              <a:rPr lang="en-GB" sz="2400" b="1" strike="noStrike" spc="-1">
                <a:solidFill>
                  <a:srgbClr val="000000"/>
                </a:solidFill>
                <a:latin typeface="Arial"/>
                <a:ea typeface="DejaVu Sans"/>
              </a:rPr>
              <a:t>‘Correct’ averaging of pore-scale solutions? </a:t>
            </a:r>
            <a:endParaRPr lang="en-GB" sz="2400" b="0" strike="noStrike" spc="-1">
              <a:latin typeface="Arial"/>
            </a:endParaRPr>
          </a:p>
        </p:txBody>
      </p:sp>
      <p:sp>
        <p:nvSpPr>
          <p:cNvPr id="5" name="CustomShape 2"/>
          <p:cNvSpPr/>
          <p:nvPr/>
        </p:nvSpPr>
        <p:spPr bwMode="auto">
          <a:xfrm>
            <a:off x="324000" y="1453320"/>
            <a:ext cx="8710920" cy="169200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>
              <a:lnSpc>
                <a:spcPct val="110000"/>
              </a:lnSpc>
              <a:spcBef>
                <a:spcPts val="901"/>
              </a:spcBef>
              <a:defRPr/>
            </a:pPr>
            <a:endParaRPr lang="en-GB" sz="1800" b="0" strike="noStrike" spc="-1">
              <a:latin typeface="Arial"/>
            </a:endParaRPr>
          </a:p>
          <a:p>
            <a:pPr>
              <a:lnSpc>
                <a:spcPct val="110000"/>
              </a:lnSpc>
              <a:spcBef>
                <a:spcPts val="901"/>
              </a:spcBef>
              <a:defRPr/>
            </a:pPr>
            <a:endParaRPr lang="en-GB" sz="1800" b="0" strike="noStrike" spc="-1">
              <a:latin typeface="Arial"/>
            </a:endParaRPr>
          </a:p>
        </p:txBody>
      </p:sp>
      <p:sp>
        <p:nvSpPr>
          <p:cNvPr id="7" name="CustomShape 3"/>
          <p:cNvSpPr/>
          <p:nvPr/>
        </p:nvSpPr>
        <p:spPr bwMode="auto">
          <a:xfrm>
            <a:off x="324000" y="504000"/>
            <a:ext cx="5047562" cy="1561412"/>
          </a:xfrm>
          <a:prstGeom prst="rect">
            <a:avLst/>
          </a:prstGeom>
          <a:noFill/>
          <a:ln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  <p:txBody>
          <a:bodyPr vertOverflow="overflow" horzOverflow="clip" vert="horz" wrap="square" lIns="90000" tIns="45000" rIns="90000" bIns="45000" numCol="1" spcCol="0" rtlCol="0" fromWordArt="0" anchor="t" anchorCtr="0" forceAA="0" compatLnSpc="0">
            <a:normAutofit fontScale="87500" lnSpcReduction="20000"/>
          </a:bodyPr>
          <a:lstStyle/>
          <a:p>
            <a:pPr>
              <a:lnSpc>
                <a:spcPct val="100000"/>
              </a:lnSpc>
              <a:defRPr/>
            </a:pPr>
            <a:endParaRPr lang="en-GB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  <a:spcBef>
                <a:spcPts val="850"/>
              </a:spcBef>
              <a:defRPr/>
            </a:pPr>
            <a:r>
              <a:rPr lang="en-GB" sz="1800" b="1" strike="noStrike" spc="-1" dirty="0">
                <a:solidFill>
                  <a:srgbClr val="000000"/>
                </a:solidFill>
                <a:latin typeface="Arial"/>
                <a:ea typeface="DejaVu Sans"/>
              </a:rPr>
              <a:t>Volume averaging (classical and adaptive VA)</a:t>
            </a:r>
            <a:endParaRPr lang="en-GB" sz="1800" b="0" strike="noStrike" spc="-1" dirty="0">
              <a:latin typeface="Arial"/>
            </a:endParaRPr>
          </a:p>
          <a:p>
            <a:pPr marL="285840" indent="-284760">
              <a:lnSpc>
                <a:spcPct val="100000"/>
              </a:lnSpc>
              <a:spcBef>
                <a:spcPts val="850"/>
              </a:spcBef>
              <a:buClr>
                <a:srgbClr val="000000"/>
              </a:buClr>
              <a:buFont typeface="Symbol"/>
              <a:buChar char=""/>
              <a:defRPr/>
            </a:pPr>
            <a:r>
              <a:rPr lang="en-GB" sz="1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Pore-scale solutions integrated over REV</a:t>
            </a:r>
          </a:p>
          <a:p>
            <a:pPr marL="285840" indent="-284760">
              <a:lnSpc>
                <a:spcPct val="100000"/>
              </a:lnSpc>
              <a:spcBef>
                <a:spcPts val="850"/>
              </a:spcBef>
              <a:buClr>
                <a:srgbClr val="000000"/>
              </a:buClr>
              <a:buFont typeface="Symbol"/>
              <a:buChar char=""/>
              <a:defRPr/>
            </a:pPr>
            <a:r>
              <a:rPr lang="en-GB" sz="1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In combination with Plane Averaging</a:t>
            </a:r>
            <a:endParaRPr lang="en-GB" sz="1800" spc="-1" dirty="0"/>
          </a:p>
          <a:p>
            <a:pPr marL="285840" indent="-284760">
              <a:lnSpc>
                <a:spcPct val="100000"/>
              </a:lnSpc>
              <a:spcBef>
                <a:spcPts val="850"/>
              </a:spcBef>
              <a:buClr>
                <a:srgbClr val="000000"/>
              </a:buClr>
              <a:buFont typeface="Symbol"/>
              <a:buChar char=""/>
              <a:defRPr/>
            </a:pPr>
            <a:r>
              <a:rPr lang="en-GB" sz="1800" spc="-1" dirty="0">
                <a:solidFill>
                  <a:srgbClr val="000000"/>
                </a:solidFill>
                <a:ea typeface="DejaVu Sans"/>
              </a:rPr>
              <a:t>Averaged value obtained as</a:t>
            </a:r>
          </a:p>
        </p:txBody>
      </p:sp>
      <p:pic>
        <p:nvPicPr>
          <p:cNvPr id="8" name="Grafik 42"/>
          <p:cNvPicPr/>
          <p:nvPr/>
        </p:nvPicPr>
        <p:blipFill>
          <a:blip r:embed="rId2"/>
          <a:stretch/>
        </p:blipFill>
        <p:spPr bwMode="auto">
          <a:xfrm>
            <a:off x="5399266" y="3196293"/>
            <a:ext cx="3384139" cy="2102991"/>
          </a:xfrm>
          <a:prstGeom prst="rect">
            <a:avLst/>
          </a:prstGeom>
          <a:ln>
            <a:noFill/>
          </a:ln>
        </p:spPr>
      </p:pic>
      <p:pic>
        <p:nvPicPr>
          <p:cNvPr id="9" name="Grafik 43"/>
          <p:cNvPicPr/>
          <p:nvPr/>
        </p:nvPicPr>
        <p:blipFill>
          <a:blip r:embed="rId3"/>
          <a:stretch/>
        </p:blipFill>
        <p:spPr bwMode="auto">
          <a:xfrm>
            <a:off x="1187624" y="4629555"/>
            <a:ext cx="1814040" cy="869400"/>
          </a:xfrm>
          <a:prstGeom prst="rect">
            <a:avLst/>
          </a:prstGeom>
          <a:ln>
            <a:noFill/>
          </a:ln>
        </p:spPr>
      </p:pic>
      <p:sp>
        <p:nvSpPr>
          <p:cNvPr id="10" name=" 9"/>
          <p:cNvSpPr/>
          <p:nvPr/>
        </p:nvSpPr>
        <p:spPr bwMode="auto">
          <a:xfrm>
            <a:off x="9521647" y="2512508"/>
            <a:ext cx="89623" cy="122561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endParaRPr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7410438" y="920163"/>
            <a:ext cx="1283392" cy="1899299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CB5758FB-5BA9-4835-8DF7-7986087D72A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8790" b="23969"/>
          <a:stretch/>
        </p:blipFill>
        <p:spPr>
          <a:xfrm>
            <a:off x="1187624" y="1929703"/>
            <a:ext cx="2255740" cy="497649"/>
          </a:xfrm>
          <a:prstGeom prst="rect">
            <a:avLst/>
          </a:prstGeom>
        </p:spPr>
      </p:pic>
      <p:sp>
        <p:nvSpPr>
          <p:cNvPr id="3" name="Rechteck 2">
            <a:extLst>
              <a:ext uri="{FF2B5EF4-FFF2-40B4-BE49-F238E27FC236}">
                <a16:creationId xmlns:a16="http://schemas.microsoft.com/office/drawing/2014/main" id="{C9D529C6-6562-42B8-8D08-74E97E72F352}"/>
              </a:ext>
            </a:extLst>
          </p:cNvPr>
          <p:cNvSpPr/>
          <p:nvPr/>
        </p:nvSpPr>
        <p:spPr>
          <a:xfrm>
            <a:off x="360594" y="3337721"/>
            <a:ext cx="4572000" cy="1831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ts val="850"/>
              </a:spcBef>
              <a:defRPr/>
            </a:pPr>
            <a:r>
              <a:rPr lang="en-US" b="1" spc="-1" dirty="0">
                <a:solidFill>
                  <a:srgbClr val="000000"/>
                </a:solidFill>
                <a:ea typeface="DejaVu Sans"/>
              </a:rPr>
              <a:t>Ensemble averaging</a:t>
            </a:r>
            <a:endParaRPr lang="en-US" spc="-1" dirty="0"/>
          </a:p>
          <a:p>
            <a:pPr marL="285840" indent="-284760">
              <a:lnSpc>
                <a:spcPct val="100000"/>
              </a:lnSpc>
              <a:spcBef>
                <a:spcPts val="850"/>
              </a:spcBef>
              <a:buClr>
                <a:srgbClr val="000000"/>
              </a:buClr>
              <a:buFont typeface="Symbol"/>
              <a:buChar char=""/>
              <a:defRPr/>
            </a:pPr>
            <a:r>
              <a:rPr lang="en-US" spc="-1" dirty="0">
                <a:solidFill>
                  <a:srgbClr val="000000"/>
                </a:solidFill>
                <a:ea typeface="DejaVu Sans"/>
              </a:rPr>
              <a:t>Averaging samples are generated by moving </a:t>
            </a:r>
            <a:br>
              <a:rPr lang="en-US" dirty="0"/>
            </a:br>
            <a:r>
              <a:rPr lang="en-US" spc="-1" dirty="0">
                <a:solidFill>
                  <a:srgbClr val="000000"/>
                </a:solidFill>
                <a:ea typeface="DejaVu Sans"/>
              </a:rPr>
              <a:t>the</a:t>
            </a:r>
            <a:r>
              <a:rPr lang="en-US" sz="1200" spc="-1" dirty="0">
                <a:solidFill>
                  <a:srgbClr val="000000"/>
                </a:solidFill>
                <a:ea typeface="DejaVu Sans"/>
              </a:rPr>
              <a:t> </a:t>
            </a:r>
            <a:r>
              <a:rPr lang="en-US" spc="-1" dirty="0">
                <a:solidFill>
                  <a:srgbClr val="000000"/>
                </a:solidFill>
                <a:ea typeface="DejaVu Sans"/>
              </a:rPr>
              <a:t>solid inclusions in horizontal direction</a:t>
            </a:r>
            <a:endParaRPr lang="en-US" spc="-1" dirty="0"/>
          </a:p>
          <a:p>
            <a:pPr marL="285840" indent="-284760">
              <a:lnSpc>
                <a:spcPct val="100000"/>
              </a:lnSpc>
              <a:spcBef>
                <a:spcPts val="850"/>
              </a:spcBef>
              <a:buClr>
                <a:srgbClr val="000000"/>
              </a:buClr>
              <a:buFont typeface="Symbol"/>
              <a:buChar char=""/>
              <a:defRPr/>
            </a:pPr>
            <a:r>
              <a:rPr lang="en-US" dirty="0"/>
              <a:t>With</a:t>
            </a:r>
            <a:r>
              <a:rPr lang="en-US" spc="-1" dirty="0">
                <a:solidFill>
                  <a:srgbClr val="000000"/>
                </a:solidFill>
                <a:ea typeface="DejaVu Sans"/>
              </a:rPr>
              <a:t> </a:t>
            </a:r>
            <a:r>
              <a:rPr lang="en-US" i="1" spc="-1" dirty="0">
                <a:solidFill>
                  <a:srgbClr val="000000"/>
                </a:solidFill>
                <a:ea typeface="DejaVu Sans"/>
              </a:rPr>
              <a:t>N</a:t>
            </a:r>
            <a:r>
              <a:rPr lang="en-US" spc="-1" dirty="0">
                <a:solidFill>
                  <a:srgbClr val="000000"/>
                </a:solidFill>
                <a:ea typeface="DejaVu Sans"/>
              </a:rPr>
              <a:t> as the number of averaging samples: The averaged value is obtained as</a:t>
            </a:r>
            <a:br>
              <a:rPr lang="en-US" dirty="0"/>
            </a:br>
            <a:r>
              <a:rPr lang="en-US" spc="-1" dirty="0">
                <a:solidFill>
                  <a:srgbClr val="000000"/>
                </a:solidFill>
                <a:ea typeface="DejaVu Sans"/>
              </a:rPr>
              <a:t>    </a:t>
            </a:r>
            <a:endParaRPr lang="en-US" spc="-1" dirty="0"/>
          </a:p>
          <a:p>
            <a:pPr>
              <a:lnSpc>
                <a:spcPct val="100000"/>
              </a:lnSpc>
              <a:defRPr/>
            </a:pPr>
            <a:endParaRPr lang="en-US" b="1" spc="-1" dirty="0"/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FD73A599-BA2A-4383-B64C-6E71F9BF2CA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62514" y="888915"/>
            <a:ext cx="1108086" cy="1729442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794429A4-969D-4A21-93D8-9875CD1D37A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42916" y="951766"/>
            <a:ext cx="962217" cy="1668526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BEB1F1FC-10EF-43A5-AAA3-AFA21F7EFFD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05552" y="2642972"/>
            <a:ext cx="1511098" cy="160859"/>
          </a:xfrm>
          <a:prstGeom prst="rect">
            <a:avLst/>
          </a:prstGeom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7C44C72F-DDFD-48D6-B9C4-3C1C49F2A733}"/>
              </a:ext>
            </a:extLst>
          </p:cNvPr>
          <p:cNvSpPr txBox="1"/>
          <p:nvPr/>
        </p:nvSpPr>
        <p:spPr bwMode="auto">
          <a:xfrm flipH="1">
            <a:off x="7440011" y="2573788"/>
            <a:ext cx="15110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 err="1"/>
              <a:t>From</a:t>
            </a:r>
            <a:r>
              <a:rPr lang="de-DE" sz="800" dirty="0"/>
              <a:t> Preprint: </a:t>
            </a:r>
            <a:r>
              <a:rPr lang="en-US" sz="800" dirty="0"/>
              <a:t>The Brinkman viscosity for porous media exposed to a free flow</a:t>
            </a:r>
          </a:p>
          <a:p>
            <a:r>
              <a:rPr lang="de-DE" sz="800" dirty="0"/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 bwMode="auto">
          <a:xfrm>
            <a:off x="353047" y="1201316"/>
            <a:ext cx="3130267" cy="358279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noAutofit/>
          </a:bodyPr>
          <a:lstStyle/>
          <a:p>
            <a:pPr>
              <a:defRPr/>
            </a:pPr>
            <a:r>
              <a:rPr sz="1600" b="1" dirty="0"/>
              <a:t>What you could help us with:</a:t>
            </a:r>
          </a:p>
        </p:txBody>
      </p:sp>
      <p:sp>
        <p:nvSpPr>
          <p:cNvPr id="5" name="Textfeld 4"/>
          <p:cNvSpPr txBox="1"/>
          <p:nvPr/>
        </p:nvSpPr>
        <p:spPr bwMode="auto">
          <a:xfrm>
            <a:off x="445139" y="4307223"/>
            <a:ext cx="5855053" cy="97652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1400" b="0" i="0" u="none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Publications of interest: </a:t>
            </a:r>
          </a:p>
          <a:p>
            <a:pPr marL="642366" lvl="1" indent="-285750">
              <a:buFont typeface="Arial" panose="020B0604020202020204" pitchFamily="34" charset="0"/>
              <a:buChar char="•"/>
              <a:defRPr/>
            </a:pPr>
            <a:r>
              <a:rPr lang="en-US" b="0" i="0" u="none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Higher-Order Homogenized BCs</a:t>
            </a:r>
          </a:p>
          <a:p>
            <a:pPr marL="642366" lvl="1" indent="-285750">
              <a:buFont typeface="Arial" panose="020B0604020202020204" pitchFamily="34" charset="0"/>
              <a:buChar char="•"/>
              <a:defRPr/>
            </a:pPr>
            <a:r>
              <a:rPr lang="en-US" b="0" i="0" u="none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Transfer of mass and momentum at rough and porous surfaces</a:t>
            </a:r>
          </a:p>
          <a:p>
            <a:pPr marL="642366" lvl="1" indent="-285750">
              <a:buFont typeface="Arial" panose="020B0604020202020204" pitchFamily="34" charset="0"/>
              <a:buChar char="•"/>
              <a:defRPr/>
            </a:pPr>
            <a:r>
              <a:rPr lang="en-US" b="0" i="0" u="none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The Brinkman viscosity for porous media exposed to a free flow</a:t>
            </a:r>
          </a:p>
          <a:p>
            <a:pPr marL="239822" indent="-239822">
              <a:buFont typeface="Arial"/>
              <a:buChar char="–"/>
              <a:defRPr/>
            </a:pPr>
            <a:endParaRPr lang="en-US" dirty="0"/>
          </a:p>
        </p:txBody>
      </p:sp>
      <p:sp>
        <p:nvSpPr>
          <p:cNvPr id="6" name="Textfeld 5"/>
          <p:cNvSpPr txBox="1"/>
          <p:nvPr/>
        </p:nvSpPr>
        <p:spPr bwMode="auto">
          <a:xfrm>
            <a:off x="3833930" y="279308"/>
            <a:ext cx="4957023" cy="1584996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noAutofit/>
          </a:bodyPr>
          <a:lstStyle/>
          <a:p>
            <a:pPr>
              <a:defRPr/>
            </a:pPr>
            <a:r>
              <a:rPr lang="en-US" dirty="0"/>
              <a:t>1. What types of Averaging techniques work in which cases? 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dirty="0"/>
              <a:t>Which flow directions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dirty="0"/>
              <a:t>Which </a:t>
            </a:r>
            <a:r>
              <a:rPr lang="en-US" dirty="0" err="1"/>
              <a:t>reynolds</a:t>
            </a:r>
            <a:r>
              <a:rPr lang="en-US" dirty="0"/>
              <a:t> numbers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dirty="0"/>
              <a:t>Which coupling conditions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dirty="0"/>
              <a:t>Which pore geometries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dirty="0"/>
              <a:t>Which position of the interface (in case of classical)</a:t>
            </a:r>
          </a:p>
        </p:txBody>
      </p:sp>
      <p:sp>
        <p:nvSpPr>
          <p:cNvPr id="7" name="Textfeld 6"/>
          <p:cNvSpPr txBox="1"/>
          <p:nvPr/>
        </p:nvSpPr>
        <p:spPr bwMode="auto">
          <a:xfrm>
            <a:off x="467544" y="2993926"/>
            <a:ext cx="4732881" cy="504924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no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  <a:defRPr/>
            </a:pPr>
            <a:r>
              <a:rPr lang="en-US" b="0" i="0" u="none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General Overview Talk</a:t>
            </a:r>
          </a:p>
          <a:p>
            <a:pPr marL="642366" lvl="1" indent="-285750">
              <a:buFont typeface="Arial" panose="020B0604020202020204" pitchFamily="34" charset="0"/>
              <a:buChar char="•"/>
              <a:defRPr/>
            </a:pPr>
            <a:r>
              <a:rPr lang="en-US" b="0" i="0" u="none" strike="noStrike" cap="none" spc="0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Motivation and history of his work in this area</a:t>
            </a:r>
            <a:endParaRPr dirty="0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9A9D9E07-DEF5-41DB-AEB9-D5B638FBDA50}"/>
              </a:ext>
            </a:extLst>
          </p:cNvPr>
          <p:cNvSpPr txBox="1"/>
          <p:nvPr/>
        </p:nvSpPr>
        <p:spPr bwMode="auto">
          <a:xfrm>
            <a:off x="3820356" y="1747589"/>
            <a:ext cx="4957023" cy="97652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noAutofit/>
          </a:bodyPr>
          <a:lstStyle/>
          <a:p>
            <a:pPr>
              <a:defRPr/>
            </a:pPr>
            <a:r>
              <a:rPr lang="en-US" dirty="0"/>
              <a:t>2. How to best use pore scale data to modify the interface conditions? 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dirty="0"/>
              <a:t>Classical </a:t>
            </a:r>
            <a:r>
              <a:rPr lang="en-US" dirty="0" err="1"/>
              <a:t>Condtions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dirty="0"/>
              <a:t>Newer Methods</a:t>
            </a: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6ADBDA00-AC2C-4A49-B998-B3B0E187F5F8}"/>
              </a:ext>
            </a:extLst>
          </p:cNvPr>
          <p:cNvSpPr/>
          <p:nvPr/>
        </p:nvSpPr>
        <p:spPr>
          <a:xfrm>
            <a:off x="442114" y="3543324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dirty="0"/>
              <a:t>Discussion of multi-scale expansion</a:t>
            </a:r>
          </a:p>
          <a:p>
            <a:pPr marL="642366" lvl="1" indent="-285750">
              <a:buFont typeface="Arial" panose="020B0604020202020204" pitchFamily="34" charset="0"/>
              <a:buChar char="•"/>
              <a:defRPr/>
            </a:pPr>
            <a:r>
              <a:rPr lang="en-US" dirty="0"/>
              <a:t>New Paper results regarding averaging</a:t>
            </a:r>
          </a:p>
          <a:p>
            <a:pPr marL="642366" lvl="1" indent="-285750">
              <a:buFont typeface="Arial" panose="020B0604020202020204" pitchFamily="34" charset="0"/>
              <a:buChar char="•"/>
              <a:defRPr/>
            </a:pPr>
            <a:r>
              <a:rPr lang="en-US" dirty="0"/>
              <a:t>In a Hands-on or Lecture style presentation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F2DE5F76-E566-49E2-9679-4E0E248F96EA}"/>
              </a:ext>
            </a:extLst>
          </p:cNvPr>
          <p:cNvSpPr txBox="1"/>
          <p:nvPr/>
        </p:nvSpPr>
        <p:spPr bwMode="auto">
          <a:xfrm>
            <a:off x="6013733" y="3912656"/>
            <a:ext cx="3130267" cy="358279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noAutofit/>
          </a:bodyPr>
          <a:lstStyle/>
          <a:p>
            <a:pPr>
              <a:defRPr/>
            </a:pPr>
            <a:r>
              <a:rPr lang="de-DE" sz="1600" b="1" dirty="0" err="1"/>
              <a:t>How</a:t>
            </a:r>
            <a:r>
              <a:rPr lang="de-DE" sz="1600" b="1" dirty="0"/>
              <a:t> </a:t>
            </a:r>
            <a:r>
              <a:rPr lang="de-DE" sz="1600" b="1" dirty="0" err="1"/>
              <a:t>this</a:t>
            </a:r>
            <a:r>
              <a:rPr lang="de-DE" sz="1600" b="1" dirty="0"/>
              <a:t> </a:t>
            </a:r>
            <a:r>
              <a:rPr lang="de-DE" sz="1600" b="1" dirty="0" err="1"/>
              <a:t>could</a:t>
            </a:r>
            <a:r>
              <a:rPr lang="de-DE" sz="1600" b="1" dirty="0"/>
              <a:t> </a:t>
            </a:r>
            <a:r>
              <a:rPr lang="de-DE" sz="1600" b="1" dirty="0" err="1"/>
              <a:t>look</a:t>
            </a:r>
            <a:r>
              <a:rPr lang="de-DE" sz="1600" b="1" dirty="0"/>
              <a:t>:</a:t>
            </a:r>
            <a:endParaRPr sz="1600" b="1" dirty="0"/>
          </a:p>
        </p:txBody>
      </p:sp>
      <p:sp>
        <p:nvSpPr>
          <p:cNvPr id="10" name="Rechteck: abgerundete Ecken 9">
            <a:extLst>
              <a:ext uri="{FF2B5EF4-FFF2-40B4-BE49-F238E27FC236}">
                <a16:creationId xmlns:a16="http://schemas.microsoft.com/office/drawing/2014/main" id="{03B27622-4975-4D5D-8B90-570706565FDC}"/>
              </a:ext>
            </a:extLst>
          </p:cNvPr>
          <p:cNvSpPr/>
          <p:nvPr/>
        </p:nvSpPr>
        <p:spPr bwMode="auto">
          <a:xfrm>
            <a:off x="261392" y="121196"/>
            <a:ext cx="8631088" cy="2602918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: abgerundete Ecken 10">
            <a:extLst>
              <a:ext uri="{FF2B5EF4-FFF2-40B4-BE49-F238E27FC236}">
                <a16:creationId xmlns:a16="http://schemas.microsoft.com/office/drawing/2014/main" id="{D48A2724-B2B8-4B68-BB77-59C79A9903FB}"/>
              </a:ext>
            </a:extLst>
          </p:cNvPr>
          <p:cNvSpPr/>
          <p:nvPr/>
        </p:nvSpPr>
        <p:spPr bwMode="auto">
          <a:xfrm>
            <a:off x="247394" y="2816636"/>
            <a:ext cx="8631088" cy="2677218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536,9329"/>
  <p:tag name="ORIGINALWIDTH" val="4287,964"/>
  <p:tag name="LATEXADDIN" val="\documentclass{article}&#10;\usepackage{amsmath}&#10;\usepackage{amssymb}&#10;\usepackage{paralist}&#10;\usepackage{amsfonts}&#10;\usepackage{xcolor}&#10;\pagestyle{empty}&#10;\begin{document}&#10;&#10;How can we define $\alpha$ based on the averaged pore scale?&#10;&#10;Based on comparisons of conditions between the pore-scale and the coupled model concepts, how can we assess the suitability of alpha for the near interface free-flow?&#10;&#10;\end{document}"/>
  <p:tag name="IGUANATEXSIZE" val="14"/>
  <p:tag name="IGUANATEXCURSOR" val="396"/>
  <p:tag name="TRANSPARENCY" val="Wahr"/>
  <p:tag name="FILENAME" val=""/>
  <p:tag name="LATEXENGINEID" val="0"/>
  <p:tag name="TEMPFOLDER" val="C:\Temp\"/>
  <p:tag name="LATEXFORMHEIGHT" val="322"/>
  <p:tag name="LATEXFORMWIDTH" val="509"/>
  <p:tag name="LATEXFORMWRAP" val="Wahr"/>
  <p:tag name="BITMAPVECTOR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460,4424"/>
  <p:tag name="ORIGINALWIDTH" val="1576,303"/>
  <p:tag name="LATEXADDIN" val="\documentclass{article}&#10;\usepackage{amsmath}&#10;\usepackage{amssymb}&#10;\usepackage{paralist}&#10;\usepackage{amsfonts}&#10;\usepackage{xcolor}&#10;\pagestyle{empty}&#10;\begin{document}&#10;&#10;REV Scale (Coupled) Model:&#10;&#10;Classical ICs (BJ ctd)&#10;&#10;$\frac{du}{dy} = \frac{\alpha}{\sqrt{K}} (u_f - u)$&#10;&#10;&#10;\end{document}"/>
  <p:tag name="IGUANATEXSIZE" val="14"/>
  <p:tag name="IGUANATEXCURSOR" val="259"/>
  <p:tag name="TRANSPARENCY" val="Wahr"/>
  <p:tag name="FILENAME" val=""/>
  <p:tag name="LATEXENGINEID" val="0"/>
  <p:tag name="TEMPFOLDER" val="C:\Temp\"/>
  <p:tag name="LATEXFORMHEIGHT" val="322"/>
  <p:tag name="LATEXFORMWIDTH" val="509"/>
  <p:tag name="LATEXFORMWRAP" val="Wahr"/>
  <p:tag name="BITMAPVECTOR" val="0"/>
</p:tagLst>
</file>

<file path=ppt/theme/theme1.xml><?xml version="1.0" encoding="utf-8"?>
<a:theme xmlns:a="http://schemas.openxmlformats.org/drawingml/2006/main" name="Uni_Stuttgart">
  <a:themeElements>
    <a:clrScheme name="UNI COLOUR">
      <a:dk1>
        <a:srgbClr val="3E444C"/>
      </a:dk1>
      <a:lt1>
        <a:sysClr val="window" lastClr="FFFFFF"/>
      </a:lt1>
      <a:dk2>
        <a:srgbClr val="000000"/>
      </a:dk2>
      <a:lt2>
        <a:srgbClr val="9F9998"/>
      </a:lt2>
      <a:accent1>
        <a:srgbClr val="00BEFF"/>
      </a:accent1>
      <a:accent2>
        <a:srgbClr val="00519E"/>
      </a:accent2>
      <a:accent3>
        <a:srgbClr val="3E444C"/>
      </a:accent3>
      <a:accent4>
        <a:srgbClr val="7DC6EA"/>
      </a:accent4>
      <a:accent5>
        <a:srgbClr val="9F9998"/>
      </a:accent5>
      <a:accent6>
        <a:srgbClr val="FFD500"/>
      </a:accent6>
      <a:hlink>
        <a:srgbClr val="00BEFF"/>
      </a:hlink>
      <a:folHlink>
        <a:srgbClr val="3E444C"/>
      </a:folHlink>
    </a:clrScheme>
    <a:fontScheme name="Universitaet_Stuttgart_Font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 Them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prstGeom prst="rect">
          <a:avLst/>
        </a:prstGeom>
        <a:ln>
          <a:noFill/>
        </a:ln>
      </a:spPr>
      <a:bodyPr/>
      <a:lstStyle/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auto">
        <a:prstGeom prst="rect">
          <a:avLst/>
        </a:prstGeom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auto">
        <a:prstGeom prst="rect">
          <a:avLst/>
        </a:prstGeom>
        <a:noFill/>
      </a:spPr>
      <a:bodyPr/>
      <a:lstStyle/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Uni_Master_E_16zu10_ITLR</Template>
  <TotalTime>0</TotalTime>
  <Words>346</Words>
  <Application>Microsoft Office PowerPoint</Application>
  <DocSecurity>0</DocSecurity>
  <PresentationFormat>Bildschirmpräsentation (16:10)</PresentationFormat>
  <Paragraphs>62</Paragraphs>
  <Slides>6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10" baseType="lpstr">
      <vt:lpstr>Arial</vt:lpstr>
      <vt:lpstr>DejaVu Sans</vt:lpstr>
      <vt:lpstr>Symbol</vt:lpstr>
      <vt:lpstr>Uni_Stuttgart</vt:lpstr>
      <vt:lpstr>SFB1313 Summer School 2021    Coupling Free-flow and Pore-flow or…  How to average pore scale results "correctly"  in order to get effective interface parameters?</vt:lpstr>
      <vt:lpstr>How can one model a coupled free-flow pore-flow system?</vt:lpstr>
      <vt:lpstr>PowerPoint-Präsentation</vt:lpstr>
      <vt:lpstr>PowerPoint-Präsentation</vt:lpstr>
      <vt:lpstr>PowerPoint-Präsentation</vt:lpstr>
      <vt:lpstr>PowerPoint-Präsentation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4</cp:revision>
  <dcterms:created xsi:type="dcterms:W3CDTF">2019-09-03T07:21:25Z</dcterms:created>
  <dcterms:modified xsi:type="dcterms:W3CDTF">2021-08-25T09:37:04Z</dcterms:modified>
  <cp:category/>
  <dc:identifier/>
  <cp:contentStatus/>
  <dc:language/>
  <cp:version/>
</cp:coreProperties>
</file>